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Lst>
  <p:notesMasterIdLst>
    <p:notesMasterId r:id="rId22"/>
  </p:notesMasterIdLst>
  <p:handoutMasterIdLst>
    <p:handoutMasterId r:id="rId23"/>
  </p:handoutMasterIdLst>
  <p:sldIdLst>
    <p:sldId id="285" r:id="rId2"/>
    <p:sldId id="286" r:id="rId3"/>
    <p:sldId id="287" r:id="rId4"/>
    <p:sldId id="313" r:id="rId5"/>
    <p:sldId id="314" r:id="rId6"/>
    <p:sldId id="315" r:id="rId7"/>
    <p:sldId id="316" r:id="rId8"/>
    <p:sldId id="317" r:id="rId9"/>
    <p:sldId id="318" r:id="rId10"/>
    <p:sldId id="319" r:id="rId11"/>
    <p:sldId id="320" r:id="rId12"/>
    <p:sldId id="321" r:id="rId13"/>
    <p:sldId id="322" r:id="rId14"/>
    <p:sldId id="330" r:id="rId15"/>
    <p:sldId id="325" r:id="rId16"/>
    <p:sldId id="326" r:id="rId17"/>
    <p:sldId id="327" r:id="rId18"/>
    <p:sldId id="328" r:id="rId19"/>
    <p:sldId id="329" r:id="rId20"/>
    <p:sldId id="298"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模板设计" id="{AAEBA7D0-9160-4F01-9151-EB312F3511D0}">
          <p14:sldIdLst>
            <p14:sldId id="285"/>
            <p14:sldId id="286"/>
            <p14:sldId id="287"/>
            <p14:sldId id="313"/>
            <p14:sldId id="314"/>
            <p14:sldId id="315"/>
            <p14:sldId id="316"/>
            <p14:sldId id="317"/>
            <p14:sldId id="318"/>
            <p14:sldId id="319"/>
            <p14:sldId id="320"/>
            <p14:sldId id="321"/>
            <p14:sldId id="322"/>
            <p14:sldId id="330"/>
            <p14:sldId id="325"/>
            <p14:sldId id="326"/>
            <p14:sldId id="327"/>
            <p14:sldId id="328"/>
            <p14:sldId id="329"/>
            <p14:sldId id="298"/>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293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B1EA"/>
    <a:srgbClr val="009FFF"/>
    <a:srgbClr val="006D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snapToGrid="0" showGuides="1">
      <p:cViewPr varScale="1">
        <p:scale>
          <a:sx n="103" d="100"/>
          <a:sy n="103" d="100"/>
        </p:scale>
        <p:origin x="114" y="480"/>
      </p:cViewPr>
      <p:guideLst>
        <p:guide orient="horz" pos="2160"/>
        <p:guide pos="3840"/>
        <p:guide orient="horz" pos="2931"/>
      </p:guideLst>
    </p:cSldViewPr>
  </p:slideViewPr>
  <p:notesTextViewPr>
    <p:cViewPr>
      <p:scale>
        <a:sx n="1" d="1"/>
        <a:sy n="1" d="1"/>
      </p:scale>
      <p:origin x="0" y="0"/>
    </p:cViewPr>
  </p:notesTextViewPr>
  <p:notesViewPr>
    <p:cSldViewPr snapToGrid="0">
      <p:cViewPr varScale="1">
        <p:scale>
          <a:sx n="60" d="100"/>
          <a:sy n="60" d="100"/>
        </p:scale>
        <p:origin x="2366" y="69"/>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gradFill>
              <a:gsLst>
                <a:gs pos="0">
                  <a:srgbClr val="009FFF"/>
                </a:gs>
                <a:gs pos="100000">
                  <a:srgbClr val="006DFF"/>
                </a:gs>
              </a:gsLst>
              <a:lin ang="5400000" scaled="0"/>
            </a:gradFill>
            <a:ln>
              <a:noFill/>
            </a:ln>
            <a:effectLst/>
          </c:spPr>
          <c:invertIfNegative val="0"/>
          <c:dLbls>
            <c:spPr>
              <a:noFill/>
              <a:ln>
                <a:noFill/>
              </a:ln>
              <a:effectLst/>
            </c:spPr>
            <c:txPr>
              <a:bodyPr rot="0" spcFirstLastPara="1" vertOverflow="ellipsis" vert="horz" wrap="square" anchor="ctr" anchorCtr="1"/>
              <a:lstStyle/>
              <a:p>
                <a:pPr>
                  <a:defRPr lang="zh-CN" sz="1195" b="0" i="0" u="none" strike="noStrike" kern="1200" baseline="0">
                    <a:solidFill>
                      <a:schemeClr val="bg1"/>
                    </a:solidFill>
                    <a:latin typeface="+mn-lt"/>
                    <a:ea typeface="微软雅黑" panose="020B0503020204020204" pitchFamily="34" charset="-122"/>
                    <a:cs typeface="+mn-cs"/>
                    <a:sym typeface="+mn-lt"/>
                  </a:defRPr>
                </a:pPr>
                <a:endParaRPr lang="zh-CN"/>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8BDD-49A9-ABFE-0A01C32C60DA}"/>
            </c:ext>
          </c:extLst>
        </c:ser>
        <c:dLbls>
          <c:showLegendKey val="0"/>
          <c:showVal val="0"/>
          <c:showCatName val="0"/>
          <c:showSerName val="0"/>
          <c:showPercent val="0"/>
          <c:showBubbleSize val="0"/>
        </c:dLbls>
        <c:gapWidth val="500"/>
        <c:overlap val="-27"/>
        <c:axId val="1135105152"/>
        <c:axId val="1135100112"/>
      </c:barChart>
      <c:catAx>
        <c:axId val="1135105152"/>
        <c:scaling>
          <c:orientation val="minMax"/>
        </c:scaling>
        <c:delete val="0"/>
        <c:axPos val="b"/>
        <c:numFmt formatCode="General" sourceLinked="1"/>
        <c:majorTickMark val="none"/>
        <c:minorTickMark val="none"/>
        <c:tickLblPos val="nextTo"/>
        <c:spPr>
          <a:noFill/>
          <a:ln w="9525" cap="flat" cmpd="sng" algn="ctr">
            <a:solidFill>
              <a:srgbClr val="009FFF"/>
            </a:solidFill>
            <a:round/>
          </a:ln>
          <a:effectLst/>
        </c:spPr>
        <c:txPr>
          <a:bodyPr rot="-60000000" spcFirstLastPara="1" vertOverflow="ellipsis" vert="horz" wrap="square" anchor="ctr" anchorCtr="1"/>
          <a:lstStyle/>
          <a:p>
            <a:pPr>
              <a:defRPr lang="zh-CN" sz="1195" b="0" i="0" u="none" strike="noStrike" kern="1200" baseline="0">
                <a:solidFill>
                  <a:schemeClr val="bg1"/>
                </a:solidFill>
                <a:latin typeface="+mn-lt"/>
                <a:ea typeface="微软雅黑" panose="020B0503020204020204" pitchFamily="34" charset="-122"/>
                <a:cs typeface="+mn-cs"/>
                <a:sym typeface="+mn-lt"/>
              </a:defRPr>
            </a:pPr>
            <a:endParaRPr lang="zh-CN"/>
          </a:p>
        </c:txPr>
        <c:crossAx val="1135100112"/>
        <c:crosses val="autoZero"/>
        <c:auto val="1"/>
        <c:lblAlgn val="ctr"/>
        <c:lblOffset val="100"/>
        <c:noMultiLvlLbl val="0"/>
      </c:catAx>
      <c:valAx>
        <c:axId val="1135100112"/>
        <c:scaling>
          <c:orientation val="minMax"/>
        </c:scaling>
        <c:delete val="1"/>
        <c:axPos val="l"/>
        <c:numFmt formatCode="General" sourceLinked="1"/>
        <c:majorTickMark val="none"/>
        <c:minorTickMark val="none"/>
        <c:tickLblPos val="nextTo"/>
        <c:crossAx val="1135105152"/>
        <c:crosses val="autoZero"/>
        <c:crossBetween val="between"/>
      </c:valAx>
      <c:spPr>
        <a:noFill/>
        <a:ln>
          <a:noFill/>
        </a:ln>
        <a:effectLst/>
      </c:spPr>
    </c:plotArea>
    <c:plotVisOnly val="1"/>
    <c:dispBlanksAs val="gap"/>
    <c:showDLblsOverMax val="0"/>
  </c:chart>
  <c:spPr>
    <a:noFill/>
    <a:ln>
      <a:noFill/>
    </a:ln>
    <a:effectLst/>
  </c:spPr>
  <c:txPr>
    <a:bodyPr/>
    <a:lstStyle/>
    <a:p>
      <a:pPr>
        <a:defRPr lang="zh-CN">
          <a:solidFill>
            <a:schemeClr val="bg1"/>
          </a:solidFill>
          <a:latin typeface="+mn-lt"/>
          <a:ea typeface="微软雅黑" panose="020B0503020204020204" pitchFamily="34" charset="-122"/>
          <a:sym typeface="+mn-lt"/>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03A579A-15BA-A6CE-5E1D-8DD06E41E6F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DCD62F15-E4D9-0696-6B4E-D3A204652DC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80F2D2-A9C6-4D9A-B90F-005C1EF80599}" type="datetimeFigureOut">
              <a:rPr lang="zh-CN" altLang="en-US" smtClean="0"/>
              <a:t>2022/10/14</a:t>
            </a:fld>
            <a:endParaRPr lang="zh-CN" altLang="en-US"/>
          </a:p>
        </p:txBody>
      </p:sp>
      <p:sp>
        <p:nvSpPr>
          <p:cNvPr id="4" name="页脚占位符 3">
            <a:extLst>
              <a:ext uri="{FF2B5EF4-FFF2-40B4-BE49-F238E27FC236}">
                <a16:creationId xmlns:a16="http://schemas.microsoft.com/office/drawing/2014/main" id="{081B7FDD-28A9-A59A-CD35-EEBDBF766B1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8041F303-8B9F-06DA-7712-7E09AB3292B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0C95E80-4A66-49BB-9968-AE15FFBA5EAC}" type="slidenum">
              <a:rPr lang="zh-CN" altLang="en-US" smtClean="0"/>
              <a:t>‹#›</a:t>
            </a:fld>
            <a:endParaRPr lang="zh-CN" altLang="en-US"/>
          </a:p>
        </p:txBody>
      </p:sp>
    </p:spTree>
    <p:extLst>
      <p:ext uri="{BB962C8B-B14F-4D97-AF65-F5344CB8AC3E}">
        <p14:creationId xmlns:p14="http://schemas.microsoft.com/office/powerpoint/2010/main" val="3114306238"/>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png>
</file>

<file path=ppt/media/image15.png>
</file>

<file path=ppt/media/image16.jpg>
</file>

<file path=ppt/media/image17.png>
</file>

<file path=ppt/media/image18.jpeg>
</file>

<file path=ppt/media/image2.jpg>
</file>

<file path=ppt/media/image3.png>
</file>

<file path=ppt/media/image4.jpg>
</file>

<file path=ppt/media/image5.pn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C993A3-AEF3-4BBC-B512-9ABF50189EE9}" type="datetimeFigureOut">
              <a:rPr lang="zh-CN" altLang="en-US" smtClean="0"/>
              <a:t>2022/10/14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815C51-91E3-4860-BE0F-BA9F08302ED9}" type="slidenum">
              <a:rPr lang="zh-CN" altLang="en-US" smtClean="0"/>
              <a:t>‹#›</a:t>
            </a:fld>
            <a:endParaRPr lang="zh-CN" altLang="en-US"/>
          </a:p>
        </p:txBody>
      </p:sp>
    </p:spTree>
    <p:extLst>
      <p:ext uri="{BB962C8B-B14F-4D97-AF65-F5344CB8AC3E}">
        <p14:creationId xmlns:p14="http://schemas.microsoft.com/office/powerpoint/2010/main" val="20618276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solidFill>
        <a:effectLst/>
      </p:bgPr>
    </p:bg>
    <p:spTree>
      <p:nvGrpSpPr>
        <p:cNvPr id="1" name=""/>
        <p:cNvGrpSpPr/>
        <p:nvPr/>
      </p:nvGrpSpPr>
      <p:grpSpPr>
        <a:xfrm>
          <a:off x="0" y="0"/>
          <a:ext cx="0" cy="0"/>
          <a:chOff x="0" y="0"/>
          <a:chExt cx="0" cy="0"/>
        </a:xfrm>
      </p:grpSpPr>
      <p:pic>
        <p:nvPicPr>
          <p:cNvPr id="7" name="OfficePLUS-1">
            <a:hlinkClick r:id="rId2"/>
            <a:extLst>
              <a:ext uri="{FF2B5EF4-FFF2-40B4-BE49-F238E27FC236}">
                <a16:creationId xmlns:a16="http://schemas.microsoft.com/office/drawing/2014/main" id="{4A627E62-6DD7-406A-89F8-1478F332C2A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83799" y="317410"/>
            <a:ext cx="1828800" cy="243840"/>
          </a:xfrm>
          <a:prstGeom prst="rect">
            <a:avLst/>
          </a:prstGeom>
        </p:spPr>
      </p:pic>
    </p:spTree>
    <p:extLst>
      <p:ext uri="{BB962C8B-B14F-4D97-AF65-F5344CB8AC3E}">
        <p14:creationId xmlns:p14="http://schemas.microsoft.com/office/powerpoint/2010/main" val="262493478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pic>
        <p:nvPicPr>
          <p:cNvPr id="8" name="OfficePLUS-1">
            <a:hlinkClick r:id="rId2"/>
            <a:extLst>
              <a:ext uri="{FF2B5EF4-FFF2-40B4-BE49-F238E27FC236}">
                <a16:creationId xmlns:a16="http://schemas.microsoft.com/office/drawing/2014/main" id="{72B76180-DAF0-45AB-9383-22CA5F9EA42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83799" y="317410"/>
            <a:ext cx="1828800" cy="243840"/>
          </a:xfrm>
          <a:prstGeom prst="rect">
            <a:avLst/>
          </a:prstGeom>
        </p:spPr>
      </p:pic>
    </p:spTree>
    <p:extLst>
      <p:ext uri="{BB962C8B-B14F-4D97-AF65-F5344CB8AC3E}">
        <p14:creationId xmlns:p14="http://schemas.microsoft.com/office/powerpoint/2010/main" val="111922418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154937E4-C494-47C9-B82C-16B6FDA7885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896" r="2296"/>
          <a:stretch/>
        </p:blipFill>
        <p:spPr>
          <a:xfrm>
            <a:off x="0" y="0"/>
            <a:ext cx="12192000" cy="6858000"/>
          </a:xfrm>
          <a:prstGeom prst="rect">
            <a:avLst/>
          </a:prstGeom>
        </p:spPr>
      </p:pic>
      <p:sp>
        <p:nvSpPr>
          <p:cNvPr id="10" name="矩形 9">
            <a:extLst>
              <a:ext uri="{FF2B5EF4-FFF2-40B4-BE49-F238E27FC236}">
                <a16:creationId xmlns:a16="http://schemas.microsoft.com/office/drawing/2014/main" id="{62B646C1-3FAE-497B-9FD5-C22AE2D7D734}"/>
              </a:ext>
            </a:extLst>
          </p:cNvPr>
          <p:cNvSpPr/>
          <p:nvPr userDrawn="1"/>
        </p:nvSpPr>
        <p:spPr>
          <a:xfrm>
            <a:off x="0" y="0"/>
            <a:ext cx="12192000" cy="6858000"/>
          </a:xfrm>
          <a:prstGeom prst="rect">
            <a:avLst/>
          </a:prstGeom>
          <a:gradFill>
            <a:gsLst>
              <a:gs pos="0">
                <a:srgbClr val="002060">
                  <a:alpha val="0"/>
                </a:srgbClr>
              </a:gs>
              <a:gs pos="100000">
                <a:srgbClr val="002060"/>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04FD05A2-8B84-4B0F-6860-AAD513E5D08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568984" y="254353"/>
            <a:ext cx="2371325" cy="507645"/>
          </a:xfrm>
          <a:prstGeom prst="rect">
            <a:avLst/>
          </a:prstGeom>
        </p:spPr>
      </p:pic>
    </p:spTree>
    <p:extLst>
      <p:ext uri="{BB962C8B-B14F-4D97-AF65-F5344CB8AC3E}">
        <p14:creationId xmlns:p14="http://schemas.microsoft.com/office/powerpoint/2010/main" val="91024329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1"/>
        </a:solidFill>
        <a:effectLst/>
      </p:bgPr>
    </p:bg>
    <p:spTree>
      <p:nvGrpSpPr>
        <p:cNvPr id="1" name=""/>
        <p:cNvGrpSpPr/>
        <p:nvPr/>
      </p:nvGrpSpPr>
      <p:grpSpPr>
        <a:xfrm>
          <a:off x="0" y="0"/>
          <a:ext cx="0" cy="0"/>
          <a:chOff x="0" y="0"/>
          <a:chExt cx="0" cy="0"/>
        </a:xfrm>
      </p:grpSpPr>
      <p:pic>
        <p:nvPicPr>
          <p:cNvPr id="5" name="OfficePLUS-1">
            <a:hlinkClick r:id="rId2"/>
            <a:extLst>
              <a:ext uri="{FF2B5EF4-FFF2-40B4-BE49-F238E27FC236}">
                <a16:creationId xmlns:a16="http://schemas.microsoft.com/office/drawing/2014/main" id="{2C3DB625-003F-40E7-8639-450F976A4C4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83799" y="317410"/>
            <a:ext cx="1828800" cy="243840"/>
          </a:xfrm>
          <a:prstGeom prst="rect">
            <a:avLst/>
          </a:prstGeom>
        </p:spPr>
      </p:pic>
    </p:spTree>
    <p:extLst>
      <p:ext uri="{BB962C8B-B14F-4D97-AF65-F5344CB8AC3E}">
        <p14:creationId xmlns:p14="http://schemas.microsoft.com/office/powerpoint/2010/main" val="226373419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节标题">
    <p:bg>
      <p:bgPr>
        <a:solidFill>
          <a:schemeClr val="bg1"/>
        </a:solidFill>
        <a:effectLst/>
      </p:bgPr>
    </p:bg>
    <p:spTree>
      <p:nvGrpSpPr>
        <p:cNvPr id="1" name=""/>
        <p:cNvGrpSpPr/>
        <p:nvPr/>
      </p:nvGrpSpPr>
      <p:grpSpPr>
        <a:xfrm>
          <a:off x="0" y="0"/>
          <a:ext cx="0" cy="0"/>
          <a:chOff x="0" y="0"/>
          <a:chExt cx="0" cy="0"/>
        </a:xfrm>
      </p:grpSpPr>
      <p:pic>
        <p:nvPicPr>
          <p:cNvPr id="7" name="OfficePLUS-1">
            <a:hlinkClick r:id="rId2"/>
            <a:extLst>
              <a:ext uri="{FF2B5EF4-FFF2-40B4-BE49-F238E27FC236}">
                <a16:creationId xmlns:a16="http://schemas.microsoft.com/office/drawing/2014/main" id="{4AA0F2D5-31C9-4632-B4D1-970E455438E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083799" y="317410"/>
            <a:ext cx="1828800" cy="243840"/>
          </a:xfrm>
          <a:prstGeom prst="rect">
            <a:avLst/>
          </a:prstGeom>
        </p:spPr>
      </p:pic>
    </p:spTree>
    <p:extLst>
      <p:ext uri="{BB962C8B-B14F-4D97-AF65-F5344CB8AC3E}">
        <p14:creationId xmlns:p14="http://schemas.microsoft.com/office/powerpoint/2010/main" val="290749558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1412468"/>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2.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jpg"/><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 Id="rId9"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fficePLUS.cn-1">
            <a:extLst>
              <a:ext uri="{FF2B5EF4-FFF2-40B4-BE49-F238E27FC236}">
                <a16:creationId xmlns:a16="http://schemas.microsoft.com/office/drawing/2014/main" id="{3278F1DB-97D0-49DE-AFC3-3A678A6386AB}"/>
              </a:ext>
            </a:extLst>
          </p:cNvPr>
          <p:cNvPicPr>
            <a:picLocks noChangeAspect="1"/>
          </p:cNvPicPr>
          <p:nvPr/>
        </p:nvPicPr>
        <p:blipFill>
          <a:blip r:embed="rId2">
            <a:extLst>
              <a:ext uri="{28A0092B-C50C-407E-A947-70E740481C1C}">
                <a14:useLocalDpi xmlns:a14="http://schemas.microsoft.com/office/drawing/2010/main" val="0"/>
              </a:ext>
            </a:extLst>
          </a:blip>
          <a:srcRect b="1546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OfficePLUS.cn-2">
            <a:extLst>
              <a:ext uri="{FF2B5EF4-FFF2-40B4-BE49-F238E27FC236}">
                <a16:creationId xmlns:a16="http://schemas.microsoft.com/office/drawing/2014/main" id="{8B843A01-EC78-4ACC-9896-03B0D9978E75}"/>
              </a:ext>
            </a:extLst>
          </p:cNvPr>
          <p:cNvSpPr/>
          <p:nvPr/>
        </p:nvSpPr>
        <p:spPr>
          <a:xfrm>
            <a:off x="4485830" y="5327967"/>
            <a:ext cx="3220339" cy="494293"/>
          </a:xfrm>
          <a:prstGeom prst="roundRect">
            <a:avLst>
              <a:gd name="adj" fmla="val 50000"/>
            </a:avLst>
          </a:prstGeom>
          <a:noFill/>
          <a:ln>
            <a:gradFill>
              <a:gsLst>
                <a:gs pos="0">
                  <a:srgbClr val="3C79FF"/>
                </a:gs>
                <a:gs pos="44000">
                  <a:srgbClr val="2DDEF2">
                    <a:alpha val="0"/>
                  </a:srgbClr>
                </a:gs>
                <a:gs pos="68000">
                  <a:srgbClr val="3C79FF">
                    <a:alpha val="41000"/>
                  </a:srgbClr>
                </a:gs>
                <a:gs pos="100000">
                  <a:srgbClr val="2DDEF2"/>
                </a:gs>
              </a:gsLst>
              <a:lin ang="2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21" name="OfficePLUS.cn-3">
            <a:extLst>
              <a:ext uri="{FF2B5EF4-FFF2-40B4-BE49-F238E27FC236}">
                <a16:creationId xmlns:a16="http://schemas.microsoft.com/office/drawing/2014/main" id="{D9F6D73C-2BD7-4798-A9A0-2951B49466ED}"/>
              </a:ext>
            </a:extLst>
          </p:cNvPr>
          <p:cNvSpPr/>
          <p:nvPr/>
        </p:nvSpPr>
        <p:spPr>
          <a:xfrm flipH="1">
            <a:off x="4523575" y="5382845"/>
            <a:ext cx="3144849" cy="384537"/>
          </a:xfrm>
          <a:prstGeom prst="roundRect">
            <a:avLst>
              <a:gd name="adj" fmla="val 50000"/>
            </a:avLst>
          </a:prstGeom>
          <a:noFill/>
          <a:ln w="9525">
            <a:gradFill>
              <a:gsLst>
                <a:gs pos="0">
                  <a:srgbClr val="3C79FF"/>
                </a:gs>
                <a:gs pos="44000">
                  <a:srgbClr val="2DDEF2">
                    <a:alpha val="0"/>
                  </a:srgbClr>
                </a:gs>
                <a:gs pos="68000">
                  <a:srgbClr val="3C79FF">
                    <a:alpha val="41000"/>
                  </a:srgbClr>
                </a:gs>
                <a:gs pos="100000">
                  <a:srgbClr val="2DDEF2"/>
                </a:gs>
              </a:gsLst>
              <a:lin ang="2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23" name="OfficePLUS.cn-4">
            <a:extLst>
              <a:ext uri="{FF2B5EF4-FFF2-40B4-BE49-F238E27FC236}">
                <a16:creationId xmlns:a16="http://schemas.microsoft.com/office/drawing/2014/main" id="{E2583303-4628-4803-9BAC-DD37F4FEB50D}"/>
              </a:ext>
            </a:extLst>
          </p:cNvPr>
          <p:cNvSpPr txBox="1"/>
          <p:nvPr/>
        </p:nvSpPr>
        <p:spPr>
          <a:xfrm>
            <a:off x="4635499" y="5375058"/>
            <a:ext cx="2921000" cy="400110"/>
          </a:xfrm>
          <a:prstGeom prst="rect">
            <a:avLst/>
          </a:prstGeom>
          <a:noFill/>
        </p:spPr>
        <p:txBody>
          <a:bodyPr wrap="square" rtlCol="0">
            <a:spAutoFit/>
          </a:bodyPr>
          <a:lstStyle/>
          <a:p>
            <a:pPr algn="ctr"/>
            <a:r>
              <a:rPr lang="zh-CN" altLang="en-US" sz="2000" dirty="0">
                <a:solidFill>
                  <a:schemeClr val="bg1"/>
                </a:solidFill>
                <a:cs typeface="+mn-ea"/>
                <a:sym typeface="+mn-lt"/>
              </a:rPr>
              <a:t>汇报人：</a:t>
            </a:r>
          </a:p>
        </p:txBody>
      </p:sp>
      <p:sp>
        <p:nvSpPr>
          <p:cNvPr id="2" name="OfficePLUS.cn-6">
            <a:extLst>
              <a:ext uri="{FF2B5EF4-FFF2-40B4-BE49-F238E27FC236}">
                <a16:creationId xmlns:a16="http://schemas.microsoft.com/office/drawing/2014/main" id="{F9FC7A2B-8DD2-4B3A-963A-5CE7DD418A89}"/>
              </a:ext>
            </a:extLst>
          </p:cNvPr>
          <p:cNvSpPr txBox="1"/>
          <p:nvPr/>
        </p:nvSpPr>
        <p:spPr>
          <a:xfrm>
            <a:off x="5295491" y="2927430"/>
            <a:ext cx="4339650" cy="1446550"/>
          </a:xfrm>
          <a:prstGeom prst="rect">
            <a:avLst/>
          </a:prstGeom>
        </p:spPr>
        <p:txBody>
          <a:bodyPr wrap="none">
            <a:spAutoFit/>
          </a:bodyPr>
          <a:lstStyle>
            <a:defPPr>
              <a:defRPr lang="zh-CN"/>
            </a:defPPr>
            <a:lvl1pPr>
              <a:defRPr sz="8800" i="1">
                <a:gradFill>
                  <a:gsLst>
                    <a:gs pos="39000">
                      <a:schemeClr val="bg1"/>
                    </a:gs>
                    <a:gs pos="100000">
                      <a:srgbClr val="00B0F0"/>
                    </a:gs>
                  </a:gsLst>
                  <a:lin ang="5400000" scaled="0"/>
                </a:gradFill>
                <a:latin typeface="优设标题黑" panose="00000500000000000000" pitchFamily="2" charset="-122"/>
                <a:ea typeface="优设标题黑" panose="00000500000000000000" pitchFamily="2" charset="-122"/>
              </a:defRPr>
            </a:lvl1pPr>
          </a:lstStyle>
          <a:p>
            <a:r>
              <a:rPr lang="zh-CN" altLang="en-US" dirty="0">
                <a:latin typeface="+mn-lt"/>
                <a:sym typeface="+mn-lt"/>
              </a:rPr>
              <a:t>迎接未来</a:t>
            </a:r>
          </a:p>
        </p:txBody>
      </p:sp>
      <p:sp>
        <p:nvSpPr>
          <p:cNvPr id="3" name="OfficePLUS.cn-7">
            <a:extLst>
              <a:ext uri="{FF2B5EF4-FFF2-40B4-BE49-F238E27FC236}">
                <a16:creationId xmlns:a16="http://schemas.microsoft.com/office/drawing/2014/main" id="{EEAC8373-095C-4FF3-BA62-F119F5C85918}"/>
              </a:ext>
            </a:extLst>
          </p:cNvPr>
          <p:cNvSpPr/>
          <p:nvPr/>
        </p:nvSpPr>
        <p:spPr>
          <a:xfrm>
            <a:off x="2107148" y="1855170"/>
            <a:ext cx="4339650" cy="1446550"/>
          </a:xfrm>
          <a:prstGeom prst="rect">
            <a:avLst/>
          </a:prstGeom>
        </p:spPr>
        <p:txBody>
          <a:bodyPr wrap="none">
            <a:spAutoFit/>
          </a:bodyPr>
          <a:lstStyle/>
          <a:p>
            <a:r>
              <a:rPr lang="zh-CN" altLang="en-US" sz="8800" i="1" dirty="0">
                <a:gradFill>
                  <a:gsLst>
                    <a:gs pos="0">
                      <a:schemeClr val="bg1"/>
                    </a:gs>
                    <a:gs pos="100000">
                      <a:srgbClr val="00B0F0"/>
                    </a:gs>
                  </a:gsLst>
                  <a:lin ang="5400000" scaled="0"/>
                </a:gradFill>
                <a:ea typeface="优设标题黑" panose="00000500000000000000" pitchFamily="2" charset="-122"/>
                <a:sym typeface="+mn-lt"/>
              </a:rPr>
              <a:t>拥抱过去</a:t>
            </a:r>
            <a:endParaRPr lang="en-US" altLang="zh-CN" sz="8800" i="1" dirty="0">
              <a:gradFill>
                <a:gsLst>
                  <a:gs pos="0">
                    <a:schemeClr val="bg1"/>
                  </a:gs>
                  <a:gs pos="100000">
                    <a:srgbClr val="00B0F0"/>
                  </a:gs>
                </a:gsLst>
                <a:lin ang="5400000" scaled="0"/>
              </a:gradFill>
              <a:ea typeface="优设标题黑" panose="00000500000000000000" pitchFamily="2" charset="-122"/>
              <a:sym typeface="+mn-lt"/>
            </a:endParaRPr>
          </a:p>
        </p:txBody>
      </p:sp>
      <p:sp>
        <p:nvSpPr>
          <p:cNvPr id="13" name="OfficePLUS.cn-8">
            <a:extLst>
              <a:ext uri="{FF2B5EF4-FFF2-40B4-BE49-F238E27FC236}">
                <a16:creationId xmlns:a16="http://schemas.microsoft.com/office/drawing/2014/main" id="{5425C8D4-EA4D-4412-9152-C63AE3D36650}"/>
              </a:ext>
            </a:extLst>
          </p:cNvPr>
          <p:cNvSpPr txBox="1"/>
          <p:nvPr/>
        </p:nvSpPr>
        <p:spPr>
          <a:xfrm>
            <a:off x="6540500" y="2241034"/>
            <a:ext cx="2590800" cy="369332"/>
          </a:xfrm>
          <a:prstGeom prst="rect">
            <a:avLst/>
          </a:prstGeom>
          <a:noFill/>
        </p:spPr>
        <p:txBody>
          <a:bodyPr wrap="square">
            <a:spAutoFit/>
          </a:bodyPr>
          <a:lstStyle/>
          <a:p>
            <a:r>
              <a:rPr lang="zh-CN" altLang="en-US" dirty="0">
                <a:solidFill>
                  <a:schemeClr val="bg1"/>
                </a:solidFill>
                <a:sym typeface="+mn-lt"/>
              </a:rPr>
              <a:t>Embrace the past</a:t>
            </a:r>
          </a:p>
        </p:txBody>
      </p:sp>
      <p:sp>
        <p:nvSpPr>
          <p:cNvPr id="17" name="OfficePLUS.cn-9">
            <a:extLst>
              <a:ext uri="{FF2B5EF4-FFF2-40B4-BE49-F238E27FC236}">
                <a16:creationId xmlns:a16="http://schemas.microsoft.com/office/drawing/2014/main" id="{92B6D335-FAB6-43E4-8A00-10A72E526B67}"/>
              </a:ext>
            </a:extLst>
          </p:cNvPr>
          <p:cNvSpPr txBox="1"/>
          <p:nvPr/>
        </p:nvSpPr>
        <p:spPr>
          <a:xfrm>
            <a:off x="3505200" y="3429000"/>
            <a:ext cx="2590800" cy="369332"/>
          </a:xfrm>
          <a:prstGeom prst="rect">
            <a:avLst/>
          </a:prstGeom>
          <a:noFill/>
        </p:spPr>
        <p:txBody>
          <a:bodyPr wrap="square">
            <a:spAutoFit/>
          </a:bodyPr>
          <a:lstStyle/>
          <a:p>
            <a:r>
              <a:rPr lang="en-US" altLang="zh-CN" dirty="0">
                <a:solidFill>
                  <a:schemeClr val="bg1"/>
                </a:solidFill>
                <a:sym typeface="+mn-lt"/>
              </a:rPr>
              <a:t>Meet the future</a:t>
            </a:r>
            <a:endParaRPr lang="zh-CN" altLang="en-US" dirty="0">
              <a:solidFill>
                <a:schemeClr val="bg1"/>
              </a:solidFill>
              <a:sym typeface="+mn-lt"/>
            </a:endParaRPr>
          </a:p>
        </p:txBody>
      </p:sp>
      <p:pic>
        <p:nvPicPr>
          <p:cNvPr id="4" name="图片 9" descr="横版组合——透明.png">
            <a:extLst>
              <a:ext uri="{FF2B5EF4-FFF2-40B4-BE49-F238E27FC236}">
                <a16:creationId xmlns:a16="http://schemas.microsoft.com/office/drawing/2014/main" id="{45B13B01-2DF2-B33E-BD68-1BB3E9CAFE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131300" y="226361"/>
            <a:ext cx="2727888" cy="571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522135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fficePLUS.cn-1">
            <a:extLst>
              <a:ext uri="{FF2B5EF4-FFF2-40B4-BE49-F238E27FC236}">
                <a16:creationId xmlns:a16="http://schemas.microsoft.com/office/drawing/2014/main" id="{9900775C-C4D4-4004-AE23-37B321BAD122}"/>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5" name="OfficePLUS.cn-2">
            <a:extLst>
              <a:ext uri="{FF2B5EF4-FFF2-40B4-BE49-F238E27FC236}">
                <a16:creationId xmlns:a16="http://schemas.microsoft.com/office/drawing/2014/main" id="{DAD60F16-4707-468C-AC98-15F5C67A50B7}"/>
              </a:ext>
            </a:extLst>
          </p:cNvPr>
          <p:cNvSpPr txBox="1"/>
          <p:nvPr/>
        </p:nvSpPr>
        <p:spPr>
          <a:xfrm>
            <a:off x="1128407" y="377390"/>
            <a:ext cx="1467068"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请输入标题</a:t>
            </a:r>
          </a:p>
        </p:txBody>
      </p:sp>
      <p:sp>
        <p:nvSpPr>
          <p:cNvPr id="7" name="OfficePLUS.cn-3">
            <a:extLst>
              <a:ext uri="{FF2B5EF4-FFF2-40B4-BE49-F238E27FC236}">
                <a16:creationId xmlns:a16="http://schemas.microsoft.com/office/drawing/2014/main" id="{5C75EF80-4155-4D6A-A803-B87C9E174482}"/>
              </a:ext>
            </a:extLst>
          </p:cNvPr>
          <p:cNvSpPr txBox="1"/>
          <p:nvPr/>
        </p:nvSpPr>
        <p:spPr>
          <a:xfrm>
            <a:off x="1128407" y="711534"/>
            <a:ext cx="3195994" cy="308995"/>
          </a:xfrm>
          <a:prstGeom prst="rect">
            <a:avLst/>
          </a:prstGeom>
          <a:noFill/>
        </p:spPr>
        <p:txBody>
          <a:bodyPr wrap="square" rtlCol="0">
            <a:spAutoFit/>
          </a:bodyPr>
          <a:lstStyle/>
          <a:p>
            <a:pPr>
              <a:lnSpc>
                <a:spcPct val="130000"/>
              </a:lnSpc>
            </a:pPr>
            <a:r>
              <a:rPr lang="en-US" altLang="zh-CN" sz="1200" dirty="0">
                <a:solidFill>
                  <a:schemeClr val="bg1"/>
                </a:solidFill>
                <a:ea typeface="微软雅黑" panose="020B0503020204020204" pitchFamily="34" charset="-122"/>
                <a:sym typeface="+mn-lt"/>
              </a:rPr>
              <a:t>Enter your text here</a:t>
            </a:r>
          </a:p>
        </p:txBody>
      </p:sp>
      <p:sp>
        <p:nvSpPr>
          <p:cNvPr id="9" name="OfficePLUS.cn-4">
            <a:extLst>
              <a:ext uri="{FF2B5EF4-FFF2-40B4-BE49-F238E27FC236}">
                <a16:creationId xmlns:a16="http://schemas.microsoft.com/office/drawing/2014/main" id="{DEAF81FA-8C64-4A02-A00E-9B74BE70658A}"/>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03</a:t>
            </a:r>
            <a:endParaRPr lang="zh-CN" altLang="en-US" sz="1600" b="1" dirty="0">
              <a:solidFill>
                <a:schemeClr val="bg1"/>
              </a:solidFill>
              <a:ea typeface="微软雅黑" panose="020B0503020204020204" pitchFamily="34" charset="-122"/>
              <a:sym typeface="+mn-lt"/>
            </a:endParaRPr>
          </a:p>
        </p:txBody>
      </p:sp>
      <p:sp>
        <p:nvSpPr>
          <p:cNvPr id="10" name="OfficePLUS.cn-5">
            <a:extLst>
              <a:ext uri="{FF2B5EF4-FFF2-40B4-BE49-F238E27FC236}">
                <a16:creationId xmlns:a16="http://schemas.microsoft.com/office/drawing/2014/main" id="{88DF2BB9-26B2-42F4-957E-3D5826FD856F}"/>
              </a:ext>
            </a:extLst>
          </p:cNvPr>
          <p:cNvSpPr/>
          <p:nvPr/>
        </p:nvSpPr>
        <p:spPr>
          <a:xfrm>
            <a:off x="6075362" y="1598613"/>
            <a:ext cx="531813" cy="531812"/>
          </a:xfrm>
          <a:prstGeom prst="ellipse">
            <a:avLst/>
          </a:prstGeom>
          <a:gradFill>
            <a:gsLst>
              <a:gs pos="0">
                <a:srgbClr val="009FFF"/>
              </a:gs>
              <a:gs pos="100000">
                <a:srgbClr val="006DFF"/>
              </a:gs>
            </a:gsLst>
            <a:lin ang="5400000" scaled="0"/>
          </a:gradFill>
          <a:ln w="12700">
            <a:noFill/>
          </a:ln>
        </p:spPr>
        <p:txBody>
          <a:bodyPr anchor="ctr"/>
          <a:lstStyle/>
          <a:p>
            <a:pPr lvl="0" indent="0" algn="ctr">
              <a:buFont typeface="Arial" panose="020B0604020202020204" pitchFamily="34" charset="0"/>
              <a:buNone/>
            </a:pPr>
            <a:endParaRPr lang="en-US" altLang="zh-CN" dirty="0">
              <a:solidFill>
                <a:schemeClr val="bg1"/>
              </a:solidFill>
              <a:cs typeface="+mn-ea"/>
              <a:sym typeface="+mn-lt"/>
            </a:endParaRPr>
          </a:p>
        </p:txBody>
      </p:sp>
      <p:sp>
        <p:nvSpPr>
          <p:cNvPr id="11" name="OfficePLUS.cn-6">
            <a:extLst>
              <a:ext uri="{FF2B5EF4-FFF2-40B4-BE49-F238E27FC236}">
                <a16:creationId xmlns:a16="http://schemas.microsoft.com/office/drawing/2014/main" id="{C73CB5FD-7B51-4497-8A03-5E577EE124CF}"/>
              </a:ext>
            </a:extLst>
          </p:cNvPr>
          <p:cNvSpPr/>
          <p:nvPr/>
        </p:nvSpPr>
        <p:spPr>
          <a:xfrm>
            <a:off x="7127875" y="3257550"/>
            <a:ext cx="819150" cy="819150"/>
          </a:xfrm>
          <a:prstGeom prst="ellipse">
            <a:avLst/>
          </a:prstGeom>
          <a:gradFill>
            <a:gsLst>
              <a:gs pos="0">
                <a:srgbClr val="009FFF"/>
              </a:gs>
              <a:gs pos="100000">
                <a:srgbClr val="006DFF"/>
              </a:gs>
            </a:gsLst>
            <a:lin ang="5400000" scaled="0"/>
          </a:gradFill>
          <a:ln w="12700">
            <a:noFill/>
          </a:ln>
        </p:spPr>
        <p:txBody>
          <a:bodyPr anchor="ctr"/>
          <a:lstStyle/>
          <a:p>
            <a:pPr lvl="0" indent="0" algn="ctr">
              <a:buFont typeface="Arial" panose="020B0604020202020204" pitchFamily="34" charset="0"/>
              <a:buNone/>
            </a:pPr>
            <a:endParaRPr lang="en-US" altLang="zh-CN" sz="2800" dirty="0">
              <a:solidFill>
                <a:schemeClr val="bg1"/>
              </a:solidFill>
              <a:cs typeface="+mn-ea"/>
              <a:sym typeface="+mn-lt"/>
            </a:endParaRPr>
          </a:p>
        </p:txBody>
      </p:sp>
      <p:sp>
        <p:nvSpPr>
          <p:cNvPr id="12" name="OfficePLUS.cn-7">
            <a:extLst>
              <a:ext uri="{FF2B5EF4-FFF2-40B4-BE49-F238E27FC236}">
                <a16:creationId xmlns:a16="http://schemas.microsoft.com/office/drawing/2014/main" id="{0844E842-8348-409D-81B6-5AD48D1DB8C2}"/>
              </a:ext>
            </a:extLst>
          </p:cNvPr>
          <p:cNvSpPr/>
          <p:nvPr/>
        </p:nvSpPr>
        <p:spPr>
          <a:xfrm>
            <a:off x="2374900" y="2646363"/>
            <a:ext cx="819150" cy="817562"/>
          </a:xfrm>
          <a:prstGeom prst="ellipse">
            <a:avLst/>
          </a:prstGeom>
          <a:gradFill>
            <a:gsLst>
              <a:gs pos="0">
                <a:srgbClr val="009FFF"/>
              </a:gs>
              <a:gs pos="100000">
                <a:srgbClr val="006DFF"/>
              </a:gs>
            </a:gsLst>
            <a:lin ang="5400000" scaled="0"/>
          </a:gradFill>
          <a:ln w="12700">
            <a:noFill/>
          </a:ln>
        </p:spPr>
        <p:txBody>
          <a:bodyPr anchor="ctr"/>
          <a:lstStyle/>
          <a:p>
            <a:pPr lvl="0" indent="0" algn="ctr">
              <a:buFont typeface="Arial" panose="020B0604020202020204" pitchFamily="34" charset="0"/>
              <a:buNone/>
            </a:pPr>
            <a:endParaRPr lang="en-US" altLang="zh-CN" sz="2800" dirty="0">
              <a:solidFill>
                <a:schemeClr val="bg1"/>
              </a:solidFill>
              <a:cs typeface="+mn-ea"/>
              <a:sym typeface="+mn-lt"/>
            </a:endParaRPr>
          </a:p>
        </p:txBody>
      </p:sp>
      <p:sp>
        <p:nvSpPr>
          <p:cNvPr id="13" name="OfficePLUS.cn-8">
            <a:extLst>
              <a:ext uri="{FF2B5EF4-FFF2-40B4-BE49-F238E27FC236}">
                <a16:creationId xmlns:a16="http://schemas.microsoft.com/office/drawing/2014/main" id="{DCB9017E-76FF-48D8-8D9F-E07251B2B58D}"/>
              </a:ext>
            </a:extLst>
          </p:cNvPr>
          <p:cNvSpPr/>
          <p:nvPr/>
        </p:nvSpPr>
        <p:spPr>
          <a:xfrm>
            <a:off x="1138237" y="4356100"/>
            <a:ext cx="819150" cy="819150"/>
          </a:xfrm>
          <a:prstGeom prst="ellipse">
            <a:avLst/>
          </a:prstGeom>
          <a:gradFill>
            <a:gsLst>
              <a:gs pos="0">
                <a:srgbClr val="009FFF"/>
              </a:gs>
              <a:gs pos="100000">
                <a:srgbClr val="006DFF"/>
              </a:gs>
            </a:gsLst>
            <a:lin ang="5400000" scaled="0"/>
          </a:gradFill>
          <a:ln w="12700">
            <a:noFill/>
          </a:ln>
        </p:spPr>
        <p:txBody>
          <a:bodyPr anchor="ctr"/>
          <a:lstStyle/>
          <a:p>
            <a:pPr lvl="0" indent="0" algn="ctr">
              <a:buFont typeface="Arial" panose="020B0604020202020204" pitchFamily="34" charset="0"/>
              <a:buNone/>
            </a:pPr>
            <a:endParaRPr lang="en-US" altLang="zh-CN" sz="2800" dirty="0">
              <a:solidFill>
                <a:schemeClr val="bg1"/>
              </a:solidFill>
              <a:cs typeface="+mn-ea"/>
              <a:sym typeface="+mn-lt"/>
            </a:endParaRPr>
          </a:p>
        </p:txBody>
      </p:sp>
      <p:sp>
        <p:nvSpPr>
          <p:cNvPr id="14" name="OfficePLUS.cn-9">
            <a:extLst>
              <a:ext uri="{FF2B5EF4-FFF2-40B4-BE49-F238E27FC236}">
                <a16:creationId xmlns:a16="http://schemas.microsoft.com/office/drawing/2014/main" id="{D3809B7D-23F3-426D-85A6-AA0CEB0C16D5}"/>
              </a:ext>
            </a:extLst>
          </p:cNvPr>
          <p:cNvSpPr/>
          <p:nvPr/>
        </p:nvSpPr>
        <p:spPr>
          <a:xfrm>
            <a:off x="8105775" y="5021263"/>
            <a:ext cx="531812" cy="531812"/>
          </a:xfrm>
          <a:prstGeom prst="ellipse">
            <a:avLst/>
          </a:prstGeom>
          <a:gradFill>
            <a:gsLst>
              <a:gs pos="0">
                <a:srgbClr val="009FFF"/>
              </a:gs>
              <a:gs pos="100000">
                <a:srgbClr val="006DFF"/>
              </a:gs>
            </a:gsLst>
            <a:lin ang="5400000" scaled="0"/>
          </a:gradFill>
          <a:ln w="12700">
            <a:noFill/>
          </a:ln>
        </p:spPr>
        <p:txBody>
          <a:bodyPr anchor="ctr"/>
          <a:lstStyle/>
          <a:p>
            <a:pPr lvl="0" indent="0" algn="ctr">
              <a:buFont typeface="Arial" panose="020B0604020202020204" pitchFamily="34" charset="0"/>
              <a:buNone/>
            </a:pPr>
            <a:endParaRPr lang="en-US" altLang="zh-CN" dirty="0">
              <a:solidFill>
                <a:schemeClr val="bg1"/>
              </a:solidFill>
              <a:cs typeface="+mn-ea"/>
              <a:sym typeface="+mn-lt"/>
            </a:endParaRPr>
          </a:p>
        </p:txBody>
      </p:sp>
      <p:sp>
        <p:nvSpPr>
          <p:cNvPr id="16" name="OfficePLUS.cn-10">
            <a:extLst>
              <a:ext uri="{FF2B5EF4-FFF2-40B4-BE49-F238E27FC236}">
                <a16:creationId xmlns:a16="http://schemas.microsoft.com/office/drawing/2014/main" id="{07E7CCD3-E097-4943-9954-AF7DEC4E2DDB}"/>
              </a:ext>
            </a:extLst>
          </p:cNvPr>
          <p:cNvSpPr/>
          <p:nvPr/>
        </p:nvSpPr>
        <p:spPr>
          <a:xfrm>
            <a:off x="2074862" y="4310063"/>
            <a:ext cx="657552" cy="369332"/>
          </a:xfrm>
          <a:prstGeom prst="rect">
            <a:avLst/>
          </a:prstGeom>
          <a:noFill/>
          <a:ln w="9525">
            <a:noFill/>
          </a:ln>
        </p:spPr>
        <p:txBody>
          <a:bodyPr wrap="none" anchor="t">
            <a:spAutoFit/>
          </a:bodyPr>
          <a:lstStyle/>
          <a:p>
            <a:pPr lvl="0" indent="0">
              <a:buFont typeface="Arial" panose="020B0604020202020204" pitchFamily="34" charset="0"/>
              <a:buNone/>
            </a:pPr>
            <a:r>
              <a:rPr lang="en-US" altLang="zh-CN" b="1" dirty="0">
                <a:solidFill>
                  <a:schemeClr val="bg1"/>
                </a:solidFill>
                <a:cs typeface="+mn-ea"/>
                <a:sym typeface="+mn-lt"/>
              </a:rPr>
              <a:t>2016</a:t>
            </a:r>
          </a:p>
        </p:txBody>
      </p:sp>
      <p:sp>
        <p:nvSpPr>
          <p:cNvPr id="19" name="OfficePLUS.cn-11">
            <a:extLst>
              <a:ext uri="{FF2B5EF4-FFF2-40B4-BE49-F238E27FC236}">
                <a16:creationId xmlns:a16="http://schemas.microsoft.com/office/drawing/2014/main" id="{3C89EE63-39B8-4AE7-8C23-975190CDD73C}"/>
              </a:ext>
            </a:extLst>
          </p:cNvPr>
          <p:cNvSpPr/>
          <p:nvPr/>
        </p:nvSpPr>
        <p:spPr>
          <a:xfrm>
            <a:off x="3344862" y="2600325"/>
            <a:ext cx="654346" cy="369332"/>
          </a:xfrm>
          <a:prstGeom prst="rect">
            <a:avLst/>
          </a:prstGeom>
          <a:noFill/>
          <a:ln w="9525">
            <a:noFill/>
          </a:ln>
        </p:spPr>
        <p:txBody>
          <a:bodyPr wrap="none" anchor="t">
            <a:spAutoFit/>
          </a:bodyPr>
          <a:lstStyle/>
          <a:p>
            <a:pPr lvl="0" indent="0">
              <a:buFont typeface="Arial" panose="020B0604020202020204" pitchFamily="34" charset="0"/>
              <a:buNone/>
            </a:pPr>
            <a:r>
              <a:rPr lang="en-US" altLang="zh-CN" b="1" dirty="0">
                <a:solidFill>
                  <a:schemeClr val="bg1"/>
                </a:solidFill>
                <a:cs typeface="+mn-ea"/>
                <a:sym typeface="+mn-lt"/>
              </a:rPr>
              <a:t>2017</a:t>
            </a:r>
          </a:p>
        </p:txBody>
      </p:sp>
      <p:sp>
        <p:nvSpPr>
          <p:cNvPr id="22" name="OfficePLUS.cn-12">
            <a:extLst>
              <a:ext uri="{FF2B5EF4-FFF2-40B4-BE49-F238E27FC236}">
                <a16:creationId xmlns:a16="http://schemas.microsoft.com/office/drawing/2014/main" id="{9CBFE8B7-CC8D-4A9C-8422-7D1B51081BF5}"/>
              </a:ext>
            </a:extLst>
          </p:cNvPr>
          <p:cNvSpPr/>
          <p:nvPr/>
        </p:nvSpPr>
        <p:spPr>
          <a:xfrm>
            <a:off x="6811962" y="1404938"/>
            <a:ext cx="657552" cy="369332"/>
          </a:xfrm>
          <a:prstGeom prst="rect">
            <a:avLst/>
          </a:prstGeom>
          <a:noFill/>
          <a:ln w="9525">
            <a:noFill/>
          </a:ln>
        </p:spPr>
        <p:txBody>
          <a:bodyPr wrap="none" anchor="t">
            <a:spAutoFit/>
          </a:bodyPr>
          <a:lstStyle/>
          <a:p>
            <a:pPr lvl="0" indent="0">
              <a:buFont typeface="Arial" panose="020B0604020202020204" pitchFamily="34" charset="0"/>
              <a:buNone/>
            </a:pPr>
            <a:r>
              <a:rPr lang="en-US" altLang="zh-CN" b="1" dirty="0">
                <a:solidFill>
                  <a:schemeClr val="bg1"/>
                </a:solidFill>
                <a:cs typeface="+mn-ea"/>
                <a:sym typeface="+mn-lt"/>
              </a:rPr>
              <a:t>2018</a:t>
            </a:r>
          </a:p>
        </p:txBody>
      </p:sp>
      <p:sp>
        <p:nvSpPr>
          <p:cNvPr id="25" name="OfficePLUS.cn-13">
            <a:extLst>
              <a:ext uri="{FF2B5EF4-FFF2-40B4-BE49-F238E27FC236}">
                <a16:creationId xmlns:a16="http://schemas.microsoft.com/office/drawing/2014/main" id="{A0E03AE9-5731-4C1E-BB2F-41D3E162A2D6}"/>
              </a:ext>
            </a:extLst>
          </p:cNvPr>
          <p:cNvSpPr/>
          <p:nvPr/>
        </p:nvSpPr>
        <p:spPr>
          <a:xfrm>
            <a:off x="8042275" y="3211513"/>
            <a:ext cx="657552" cy="369332"/>
          </a:xfrm>
          <a:prstGeom prst="rect">
            <a:avLst/>
          </a:prstGeom>
          <a:noFill/>
          <a:ln w="9525">
            <a:noFill/>
          </a:ln>
        </p:spPr>
        <p:txBody>
          <a:bodyPr wrap="none" anchor="t">
            <a:spAutoFit/>
          </a:bodyPr>
          <a:lstStyle/>
          <a:p>
            <a:pPr lvl="0" indent="0">
              <a:buFont typeface="Arial" panose="020B0604020202020204" pitchFamily="34" charset="0"/>
              <a:buNone/>
            </a:pPr>
            <a:r>
              <a:rPr lang="en-US" altLang="zh-CN" b="1" dirty="0">
                <a:solidFill>
                  <a:schemeClr val="bg1"/>
                </a:solidFill>
                <a:cs typeface="+mn-ea"/>
                <a:sym typeface="+mn-lt"/>
              </a:rPr>
              <a:t>2019</a:t>
            </a:r>
          </a:p>
        </p:txBody>
      </p:sp>
      <p:sp>
        <p:nvSpPr>
          <p:cNvPr id="28" name="OfficePLUS.cn-14">
            <a:extLst>
              <a:ext uri="{FF2B5EF4-FFF2-40B4-BE49-F238E27FC236}">
                <a16:creationId xmlns:a16="http://schemas.microsoft.com/office/drawing/2014/main" id="{8F796BFC-74AA-442E-9674-C73270F8411B}"/>
              </a:ext>
            </a:extLst>
          </p:cNvPr>
          <p:cNvSpPr/>
          <p:nvPr/>
        </p:nvSpPr>
        <p:spPr>
          <a:xfrm>
            <a:off x="8758237" y="4832350"/>
            <a:ext cx="697627" cy="369332"/>
          </a:xfrm>
          <a:prstGeom prst="rect">
            <a:avLst/>
          </a:prstGeom>
          <a:noFill/>
          <a:ln w="9525">
            <a:noFill/>
          </a:ln>
        </p:spPr>
        <p:txBody>
          <a:bodyPr wrap="none" anchor="t">
            <a:spAutoFit/>
          </a:bodyPr>
          <a:lstStyle/>
          <a:p>
            <a:pPr lvl="0" indent="0">
              <a:buFont typeface="Arial" panose="020B0604020202020204" pitchFamily="34" charset="0"/>
              <a:buNone/>
            </a:pPr>
            <a:r>
              <a:rPr lang="en-US" altLang="zh-CN" b="1" dirty="0">
                <a:solidFill>
                  <a:schemeClr val="bg1"/>
                </a:solidFill>
                <a:cs typeface="+mn-ea"/>
                <a:sym typeface="+mn-lt"/>
              </a:rPr>
              <a:t>2020</a:t>
            </a:r>
          </a:p>
        </p:txBody>
      </p:sp>
      <p:cxnSp>
        <p:nvCxnSpPr>
          <p:cNvPr id="30" name="OfficePLUS.cn-15">
            <a:extLst>
              <a:ext uri="{FF2B5EF4-FFF2-40B4-BE49-F238E27FC236}">
                <a16:creationId xmlns:a16="http://schemas.microsoft.com/office/drawing/2014/main" id="{DA8A71A8-4B97-4CD0-B7F2-680E06A1084F}"/>
              </a:ext>
            </a:extLst>
          </p:cNvPr>
          <p:cNvCxnSpPr/>
          <p:nvPr/>
        </p:nvCxnSpPr>
        <p:spPr>
          <a:xfrm rot="5400000" flipH="1" flipV="1">
            <a:off x="1425575" y="3406775"/>
            <a:ext cx="1066800" cy="827088"/>
          </a:xfrm>
          <a:prstGeom prst="curvedConnector3">
            <a:avLst>
              <a:gd name="adj1" fmla="val 50000"/>
            </a:avLst>
          </a:prstGeom>
          <a:ln w="25400" cap="flat" cmpd="sng">
            <a:solidFill>
              <a:schemeClr val="bg1"/>
            </a:solidFill>
            <a:prstDash val="sysDot"/>
            <a:bevel/>
            <a:headEnd type="none" w="med" len="med"/>
            <a:tailEnd type="none" w="med" len="med"/>
          </a:ln>
        </p:spPr>
      </p:cxnSp>
      <p:sp>
        <p:nvSpPr>
          <p:cNvPr id="31" name="OfficePLUS.cn-16">
            <a:extLst>
              <a:ext uri="{FF2B5EF4-FFF2-40B4-BE49-F238E27FC236}">
                <a16:creationId xmlns:a16="http://schemas.microsoft.com/office/drawing/2014/main" id="{6E003150-D686-4B18-9F57-FE532606240A}"/>
              </a:ext>
            </a:extLst>
          </p:cNvPr>
          <p:cNvSpPr/>
          <p:nvPr/>
        </p:nvSpPr>
        <p:spPr>
          <a:xfrm>
            <a:off x="3140075" y="1865313"/>
            <a:ext cx="2955925" cy="844550"/>
          </a:xfrm>
          <a:custGeom>
            <a:avLst/>
            <a:gdLst/>
            <a:ahLst/>
            <a:cxnLst>
              <a:cxn ang="0">
                <a:pos x="0" y="844008"/>
              </a:cxn>
              <a:cxn ang="0">
                <a:pos x="935711" y="58208"/>
              </a:cxn>
              <a:cxn ang="0">
                <a:pos x="2955999" y="58208"/>
              </a:cxn>
            </a:cxnLst>
            <a:rect l="0" t="0" r="0" b="0"/>
            <a:pathLst>
              <a:path w="2955851" h="845092">
                <a:moveTo>
                  <a:pt x="0" y="845092"/>
                </a:moveTo>
                <a:cubicBezTo>
                  <a:pt x="221511" y="517254"/>
                  <a:pt x="443023" y="189417"/>
                  <a:pt x="935665" y="58282"/>
                </a:cubicBezTo>
                <a:cubicBezTo>
                  <a:pt x="1428307" y="-72853"/>
                  <a:pt x="2955851" y="58282"/>
                  <a:pt x="2955851" y="58282"/>
                </a:cubicBezTo>
              </a:path>
            </a:pathLst>
          </a:custGeom>
          <a:noFill/>
          <a:ln w="25400" cap="flat" cmpd="sng">
            <a:solidFill>
              <a:schemeClr val="bg1"/>
            </a:solidFill>
            <a:prstDash val="sysDot"/>
            <a:bevel/>
            <a:headEnd type="none" w="med" len="med"/>
            <a:tailEnd type="none" w="med" len="med"/>
          </a:ln>
        </p:spPr>
        <p:txBody>
          <a:bodyPr/>
          <a:lstStyle/>
          <a:p>
            <a:endParaRPr lang="zh-CN" altLang="en-US">
              <a:solidFill>
                <a:schemeClr val="bg1"/>
              </a:solidFill>
              <a:cs typeface="+mn-ea"/>
              <a:sym typeface="+mn-lt"/>
            </a:endParaRPr>
          </a:p>
        </p:txBody>
      </p:sp>
      <p:cxnSp>
        <p:nvCxnSpPr>
          <p:cNvPr id="32" name="OfficePLUS.cn-17">
            <a:extLst>
              <a:ext uri="{FF2B5EF4-FFF2-40B4-BE49-F238E27FC236}">
                <a16:creationId xmlns:a16="http://schemas.microsoft.com/office/drawing/2014/main" id="{CDF08CDD-AA29-4CD7-A7A0-9F2FD2814C67}"/>
              </a:ext>
            </a:extLst>
          </p:cNvPr>
          <p:cNvCxnSpPr>
            <a:endCxn id="11" idx="0"/>
          </p:cNvCxnSpPr>
          <p:nvPr/>
        </p:nvCxnSpPr>
        <p:spPr>
          <a:xfrm rot="10800000" flipH="1" flipV="1">
            <a:off x="6551612" y="2111375"/>
            <a:ext cx="985838" cy="1146175"/>
          </a:xfrm>
          <a:prstGeom prst="curvedConnector4">
            <a:avLst>
              <a:gd name="adj1" fmla="val -23181"/>
              <a:gd name="adj2" fmla="val 53343"/>
            </a:avLst>
          </a:prstGeom>
          <a:ln w="25400" cap="flat" cmpd="sng">
            <a:solidFill>
              <a:schemeClr val="bg1"/>
            </a:solidFill>
            <a:prstDash val="sysDot"/>
            <a:bevel/>
            <a:headEnd type="none" w="med" len="med"/>
            <a:tailEnd type="none" w="med" len="med"/>
          </a:ln>
        </p:spPr>
      </p:cxnSp>
      <p:cxnSp>
        <p:nvCxnSpPr>
          <p:cNvPr id="33" name="OfficePLUS.cn-18">
            <a:extLst>
              <a:ext uri="{FF2B5EF4-FFF2-40B4-BE49-F238E27FC236}">
                <a16:creationId xmlns:a16="http://schemas.microsoft.com/office/drawing/2014/main" id="{B1606AFA-C179-492D-8134-AEE7E47A1A1F}"/>
              </a:ext>
            </a:extLst>
          </p:cNvPr>
          <p:cNvCxnSpPr>
            <a:endCxn id="11" idx="0"/>
          </p:cNvCxnSpPr>
          <p:nvPr/>
        </p:nvCxnSpPr>
        <p:spPr>
          <a:xfrm rot="16200000" flipH="1">
            <a:off x="7526337" y="4087813"/>
            <a:ext cx="881063" cy="858837"/>
          </a:xfrm>
          <a:prstGeom prst="curvedConnector3">
            <a:avLst>
              <a:gd name="adj1" fmla="val 50000"/>
            </a:avLst>
          </a:prstGeom>
          <a:ln w="25400" cap="flat" cmpd="sng">
            <a:solidFill>
              <a:schemeClr val="bg1"/>
            </a:solidFill>
            <a:prstDash val="sysDot"/>
            <a:bevel/>
            <a:headEnd type="none" w="med" len="med"/>
            <a:tailEnd type="none" w="med" len="med"/>
          </a:ln>
        </p:spPr>
      </p:cxnSp>
      <p:sp>
        <p:nvSpPr>
          <p:cNvPr id="34" name="OfficePLUS.cn-19">
            <a:extLst>
              <a:ext uri="{FF2B5EF4-FFF2-40B4-BE49-F238E27FC236}">
                <a16:creationId xmlns:a16="http://schemas.microsoft.com/office/drawing/2014/main" id="{BD1BF1D8-11AC-4182-BAD5-DA6BC4A9DF84}"/>
              </a:ext>
            </a:extLst>
          </p:cNvPr>
          <p:cNvSpPr>
            <a:spLocks noEditPoints="1"/>
          </p:cNvSpPr>
          <p:nvPr/>
        </p:nvSpPr>
        <p:spPr>
          <a:xfrm>
            <a:off x="1376362" y="4556125"/>
            <a:ext cx="342900" cy="401638"/>
          </a:xfrm>
          <a:custGeom>
            <a:avLst/>
            <a:gdLst/>
            <a:ahLst/>
            <a:cxnLst>
              <a:cxn ang="0">
                <a:pos x="625374098" y="300437490"/>
              </a:cxn>
              <a:cxn ang="0">
                <a:pos x="572378801" y="346656327"/>
              </a:cxn>
              <a:cxn ang="0">
                <a:pos x="572378801" y="439097764"/>
              </a:cxn>
              <a:cxn ang="0">
                <a:pos x="487582197" y="439097764"/>
              </a:cxn>
              <a:cxn ang="0">
                <a:pos x="445183895" y="496875072"/>
              </a:cxn>
              <a:cxn ang="0">
                <a:pos x="487582197" y="543097672"/>
              </a:cxn>
              <a:cxn ang="0">
                <a:pos x="572378801" y="543097672"/>
              </a:cxn>
              <a:cxn ang="0">
                <a:pos x="572378801" y="635539109"/>
              </a:cxn>
              <a:cxn ang="0">
                <a:pos x="625374098" y="693312655"/>
              </a:cxn>
              <a:cxn ang="0">
                <a:pos x="667772400" y="635539109"/>
              </a:cxn>
              <a:cxn ang="0">
                <a:pos x="667772400" y="543097672"/>
              </a:cxn>
              <a:cxn ang="0">
                <a:pos x="752569005" y="543097672"/>
              </a:cxn>
              <a:cxn ang="0">
                <a:pos x="805567743" y="496875072"/>
              </a:cxn>
              <a:cxn ang="0">
                <a:pos x="752569005" y="439097764"/>
              </a:cxn>
              <a:cxn ang="0">
                <a:pos x="667772400" y="439097764"/>
              </a:cxn>
              <a:cxn ang="0">
                <a:pos x="667772400" y="346656327"/>
              </a:cxn>
              <a:cxn ang="0">
                <a:pos x="625374098" y="300437490"/>
              </a:cxn>
              <a:cxn ang="0">
                <a:pos x="105997476" y="1143968891"/>
              </a:cxn>
              <a:cxn ang="0">
                <a:pos x="95397040" y="1132414182"/>
              </a:cxn>
              <a:cxn ang="0">
                <a:pos x="84796604" y="1097746291"/>
              </a:cxn>
              <a:cxn ang="0">
                <a:pos x="95397040" y="1063082164"/>
              </a:cxn>
              <a:cxn ang="0">
                <a:pos x="233192383" y="912863418"/>
              </a:cxn>
              <a:cxn ang="0">
                <a:pos x="243789377" y="901308709"/>
              </a:cxn>
              <a:cxn ang="0">
                <a:pos x="264990249" y="912863418"/>
              </a:cxn>
              <a:cxn ang="0">
                <a:pos x="264990249" y="935972837"/>
              </a:cxn>
              <a:cxn ang="0">
                <a:pos x="127194906" y="1086191582"/>
              </a:cxn>
              <a:cxn ang="0">
                <a:pos x="116594470" y="1097746291"/>
              </a:cxn>
              <a:cxn ang="0">
                <a:pos x="127194906" y="1109301001"/>
              </a:cxn>
              <a:cxn ang="0">
                <a:pos x="127194906" y="1132414182"/>
              </a:cxn>
              <a:cxn ang="0">
                <a:pos x="105997476" y="1143968891"/>
              </a:cxn>
              <a:cxn ang="0">
                <a:pos x="614777104" y="831976691"/>
              </a:cxn>
              <a:cxn ang="0">
                <a:pos x="392185156" y="727980545"/>
              </a:cxn>
              <a:cxn ang="0">
                <a:pos x="296788116" y="485320363"/>
              </a:cxn>
              <a:cxn ang="0">
                <a:pos x="392185156" y="242660181"/>
              </a:cxn>
              <a:cxn ang="0">
                <a:pos x="614777104" y="138664036"/>
              </a:cxn>
              <a:cxn ang="0">
                <a:pos x="847966046" y="242660181"/>
              </a:cxn>
              <a:cxn ang="0">
                <a:pos x="932762650" y="485320363"/>
              </a:cxn>
              <a:cxn ang="0">
                <a:pos x="847966046" y="727980545"/>
              </a:cxn>
              <a:cxn ang="0">
                <a:pos x="614777104" y="831976691"/>
              </a:cxn>
              <a:cxn ang="0">
                <a:pos x="614777104" y="0"/>
              </a:cxn>
              <a:cxn ang="0">
                <a:pos x="180193645" y="485320363"/>
              </a:cxn>
              <a:cxn ang="0">
                <a:pos x="264990249" y="762644673"/>
              </a:cxn>
              <a:cxn ang="0">
                <a:pos x="42398302" y="1005304855"/>
              </a:cxn>
              <a:cxn ang="0">
                <a:pos x="42398302" y="1190187728"/>
              </a:cxn>
              <a:cxn ang="0">
                <a:pos x="127194906" y="1236410327"/>
              </a:cxn>
              <a:cxn ang="0">
                <a:pos x="211991511" y="1190187728"/>
              </a:cxn>
              <a:cxn ang="0">
                <a:pos x="423983023" y="970640727"/>
              </a:cxn>
              <a:cxn ang="0">
                <a:pos x="455780889" y="935972837"/>
              </a:cxn>
              <a:cxn ang="0">
                <a:pos x="614777104" y="970640727"/>
              </a:cxn>
              <a:cxn ang="0">
                <a:pos x="1059957557" y="485320363"/>
              </a:cxn>
              <a:cxn ang="0">
                <a:pos x="614777104" y="0"/>
              </a:cxn>
            </a:cxnLst>
            <a:rect l="0" t="0" r="0" b="0"/>
            <a:pathLst>
              <a:path w="100" h="107">
                <a:moveTo>
                  <a:pt x="59" y="26"/>
                </a:moveTo>
                <a:cubicBezTo>
                  <a:pt x="56" y="26"/>
                  <a:pt x="54" y="28"/>
                  <a:pt x="54" y="30"/>
                </a:cubicBezTo>
                <a:cubicBezTo>
                  <a:pt x="54" y="38"/>
                  <a:pt x="54" y="38"/>
                  <a:pt x="54" y="38"/>
                </a:cubicBezTo>
                <a:cubicBezTo>
                  <a:pt x="46" y="38"/>
                  <a:pt x="46" y="38"/>
                  <a:pt x="46" y="38"/>
                </a:cubicBezTo>
                <a:cubicBezTo>
                  <a:pt x="44" y="38"/>
                  <a:pt x="42" y="40"/>
                  <a:pt x="42" y="43"/>
                </a:cubicBezTo>
                <a:cubicBezTo>
                  <a:pt x="42" y="45"/>
                  <a:pt x="44" y="47"/>
                  <a:pt x="46" y="47"/>
                </a:cubicBezTo>
                <a:cubicBezTo>
                  <a:pt x="54" y="47"/>
                  <a:pt x="54" y="47"/>
                  <a:pt x="54" y="47"/>
                </a:cubicBezTo>
                <a:cubicBezTo>
                  <a:pt x="54" y="55"/>
                  <a:pt x="54" y="55"/>
                  <a:pt x="54" y="55"/>
                </a:cubicBezTo>
                <a:cubicBezTo>
                  <a:pt x="54" y="58"/>
                  <a:pt x="56" y="60"/>
                  <a:pt x="59" y="60"/>
                </a:cubicBezTo>
                <a:cubicBezTo>
                  <a:pt x="61" y="60"/>
                  <a:pt x="63" y="58"/>
                  <a:pt x="63" y="55"/>
                </a:cubicBezTo>
                <a:cubicBezTo>
                  <a:pt x="63" y="47"/>
                  <a:pt x="63" y="47"/>
                  <a:pt x="63" y="47"/>
                </a:cubicBezTo>
                <a:cubicBezTo>
                  <a:pt x="71" y="47"/>
                  <a:pt x="71" y="47"/>
                  <a:pt x="71" y="47"/>
                </a:cubicBezTo>
                <a:cubicBezTo>
                  <a:pt x="74" y="47"/>
                  <a:pt x="76" y="45"/>
                  <a:pt x="76" y="43"/>
                </a:cubicBezTo>
                <a:cubicBezTo>
                  <a:pt x="76" y="40"/>
                  <a:pt x="74" y="38"/>
                  <a:pt x="71" y="38"/>
                </a:cubicBezTo>
                <a:cubicBezTo>
                  <a:pt x="63" y="38"/>
                  <a:pt x="63" y="38"/>
                  <a:pt x="63" y="38"/>
                </a:cubicBezTo>
                <a:cubicBezTo>
                  <a:pt x="63" y="30"/>
                  <a:pt x="63" y="30"/>
                  <a:pt x="63" y="30"/>
                </a:cubicBezTo>
                <a:cubicBezTo>
                  <a:pt x="63" y="28"/>
                  <a:pt x="61" y="26"/>
                  <a:pt x="59" y="26"/>
                </a:cubicBezTo>
                <a:moveTo>
                  <a:pt x="10" y="99"/>
                </a:moveTo>
                <a:cubicBezTo>
                  <a:pt x="10" y="99"/>
                  <a:pt x="9" y="99"/>
                  <a:pt x="9" y="98"/>
                </a:cubicBezTo>
                <a:cubicBezTo>
                  <a:pt x="8" y="97"/>
                  <a:pt x="8" y="96"/>
                  <a:pt x="8" y="95"/>
                </a:cubicBezTo>
                <a:cubicBezTo>
                  <a:pt x="8" y="94"/>
                  <a:pt x="8" y="93"/>
                  <a:pt x="9" y="92"/>
                </a:cubicBezTo>
                <a:cubicBezTo>
                  <a:pt x="22" y="79"/>
                  <a:pt x="22" y="79"/>
                  <a:pt x="22" y="79"/>
                </a:cubicBezTo>
                <a:cubicBezTo>
                  <a:pt x="22" y="78"/>
                  <a:pt x="23" y="78"/>
                  <a:pt x="23" y="78"/>
                </a:cubicBezTo>
                <a:cubicBezTo>
                  <a:pt x="24" y="78"/>
                  <a:pt x="24" y="78"/>
                  <a:pt x="25" y="79"/>
                </a:cubicBezTo>
                <a:cubicBezTo>
                  <a:pt x="25" y="79"/>
                  <a:pt x="25" y="80"/>
                  <a:pt x="25" y="81"/>
                </a:cubicBezTo>
                <a:cubicBezTo>
                  <a:pt x="12" y="94"/>
                  <a:pt x="12" y="94"/>
                  <a:pt x="12" y="94"/>
                </a:cubicBezTo>
                <a:cubicBezTo>
                  <a:pt x="11" y="95"/>
                  <a:pt x="11" y="95"/>
                  <a:pt x="11" y="95"/>
                </a:cubicBezTo>
                <a:cubicBezTo>
                  <a:pt x="12" y="96"/>
                  <a:pt x="12" y="96"/>
                  <a:pt x="12" y="96"/>
                </a:cubicBezTo>
                <a:cubicBezTo>
                  <a:pt x="12" y="97"/>
                  <a:pt x="12" y="98"/>
                  <a:pt x="12" y="98"/>
                </a:cubicBezTo>
                <a:cubicBezTo>
                  <a:pt x="11" y="99"/>
                  <a:pt x="11" y="99"/>
                  <a:pt x="10" y="99"/>
                </a:cubicBezTo>
                <a:moveTo>
                  <a:pt x="58" y="72"/>
                </a:moveTo>
                <a:cubicBezTo>
                  <a:pt x="50" y="72"/>
                  <a:pt x="43" y="69"/>
                  <a:pt x="37" y="63"/>
                </a:cubicBezTo>
                <a:cubicBezTo>
                  <a:pt x="32" y="58"/>
                  <a:pt x="28" y="50"/>
                  <a:pt x="28" y="42"/>
                </a:cubicBezTo>
                <a:cubicBezTo>
                  <a:pt x="28" y="34"/>
                  <a:pt x="32" y="26"/>
                  <a:pt x="37" y="21"/>
                </a:cubicBezTo>
                <a:cubicBezTo>
                  <a:pt x="43" y="15"/>
                  <a:pt x="50" y="12"/>
                  <a:pt x="58" y="12"/>
                </a:cubicBezTo>
                <a:cubicBezTo>
                  <a:pt x="67" y="12"/>
                  <a:pt x="74" y="15"/>
                  <a:pt x="80" y="21"/>
                </a:cubicBezTo>
                <a:cubicBezTo>
                  <a:pt x="85" y="26"/>
                  <a:pt x="88" y="34"/>
                  <a:pt x="88" y="42"/>
                </a:cubicBezTo>
                <a:cubicBezTo>
                  <a:pt x="88" y="50"/>
                  <a:pt x="85" y="58"/>
                  <a:pt x="80" y="63"/>
                </a:cubicBezTo>
                <a:cubicBezTo>
                  <a:pt x="74" y="69"/>
                  <a:pt x="67" y="72"/>
                  <a:pt x="58" y="72"/>
                </a:cubicBezTo>
                <a:moveTo>
                  <a:pt x="58" y="0"/>
                </a:moveTo>
                <a:cubicBezTo>
                  <a:pt x="35" y="0"/>
                  <a:pt x="17" y="19"/>
                  <a:pt x="17" y="42"/>
                </a:cubicBezTo>
                <a:cubicBezTo>
                  <a:pt x="17" y="51"/>
                  <a:pt x="20" y="59"/>
                  <a:pt x="25" y="66"/>
                </a:cubicBezTo>
                <a:cubicBezTo>
                  <a:pt x="4" y="87"/>
                  <a:pt x="4" y="87"/>
                  <a:pt x="4" y="87"/>
                </a:cubicBezTo>
                <a:cubicBezTo>
                  <a:pt x="0" y="91"/>
                  <a:pt x="0" y="99"/>
                  <a:pt x="4" y="103"/>
                </a:cubicBezTo>
                <a:cubicBezTo>
                  <a:pt x="6" y="106"/>
                  <a:pt x="9" y="107"/>
                  <a:pt x="12" y="107"/>
                </a:cubicBezTo>
                <a:cubicBezTo>
                  <a:pt x="15" y="107"/>
                  <a:pt x="18" y="106"/>
                  <a:pt x="20" y="103"/>
                </a:cubicBezTo>
                <a:cubicBezTo>
                  <a:pt x="40" y="84"/>
                  <a:pt x="40" y="84"/>
                  <a:pt x="40" y="84"/>
                </a:cubicBezTo>
                <a:cubicBezTo>
                  <a:pt x="43" y="81"/>
                  <a:pt x="43" y="81"/>
                  <a:pt x="43" y="81"/>
                </a:cubicBezTo>
                <a:cubicBezTo>
                  <a:pt x="48" y="83"/>
                  <a:pt x="53" y="84"/>
                  <a:pt x="58" y="84"/>
                </a:cubicBezTo>
                <a:cubicBezTo>
                  <a:pt x="81" y="84"/>
                  <a:pt x="100" y="65"/>
                  <a:pt x="100" y="42"/>
                </a:cubicBezTo>
                <a:cubicBezTo>
                  <a:pt x="100" y="19"/>
                  <a:pt x="81" y="0"/>
                  <a:pt x="58" y="0"/>
                </a:cubicBezTo>
              </a:path>
            </a:pathLst>
          </a:custGeom>
          <a:solidFill>
            <a:schemeClr val="bg1"/>
          </a:solidFill>
          <a:ln w="9525" cap="flat" cmpd="sng">
            <a:solidFill>
              <a:schemeClr val="bg1"/>
            </a:solidFill>
            <a:prstDash val="solid"/>
            <a:round/>
            <a:headEnd type="none" w="med" len="med"/>
            <a:tailEnd type="none" w="med" len="med"/>
          </a:ln>
        </p:spPr>
        <p:txBody>
          <a:bodyPr/>
          <a:lstStyle/>
          <a:p>
            <a:endParaRPr lang="zh-CN" altLang="en-US">
              <a:solidFill>
                <a:schemeClr val="bg1"/>
              </a:solidFill>
              <a:cs typeface="+mn-ea"/>
              <a:sym typeface="+mn-lt"/>
            </a:endParaRPr>
          </a:p>
        </p:txBody>
      </p:sp>
      <p:sp>
        <p:nvSpPr>
          <p:cNvPr id="35" name="OfficePLUS.cn-20">
            <a:extLst>
              <a:ext uri="{FF2B5EF4-FFF2-40B4-BE49-F238E27FC236}">
                <a16:creationId xmlns:a16="http://schemas.microsoft.com/office/drawing/2014/main" id="{6BB957C3-52E5-4613-9111-57A35787A722}"/>
              </a:ext>
            </a:extLst>
          </p:cNvPr>
          <p:cNvSpPr>
            <a:spLocks noEditPoints="1"/>
          </p:cNvSpPr>
          <p:nvPr/>
        </p:nvSpPr>
        <p:spPr>
          <a:xfrm>
            <a:off x="6207125" y="1728788"/>
            <a:ext cx="269875" cy="271462"/>
          </a:xfrm>
          <a:custGeom>
            <a:avLst/>
            <a:gdLst/>
            <a:ahLst/>
            <a:cxnLst>
              <a:cxn ang="0">
                <a:pos x="405548911" y="718604737"/>
              </a:cxn>
              <a:cxn ang="0">
                <a:pos x="113837642" y="426893468"/>
              </a:cxn>
              <a:cxn ang="0">
                <a:pos x="170758773" y="249022152"/>
              </a:cxn>
              <a:cxn ang="0">
                <a:pos x="241907300" y="184986168"/>
              </a:cxn>
              <a:cxn ang="0">
                <a:pos x="270366710" y="177871316"/>
              </a:cxn>
              <a:cxn ang="0">
                <a:pos x="305940973" y="192101021"/>
              </a:cxn>
              <a:cxn ang="0">
                <a:pos x="291711268" y="256137005"/>
              </a:cxn>
              <a:cxn ang="0">
                <a:pos x="241907300" y="305940973"/>
              </a:cxn>
              <a:cxn ang="0">
                <a:pos x="206333036" y="426893468"/>
              </a:cxn>
              <a:cxn ang="0">
                <a:pos x="263251858" y="569190521"/>
              </a:cxn>
              <a:cxn ang="0">
                <a:pos x="405548911" y="626111653"/>
              </a:cxn>
              <a:cxn ang="0">
                <a:pos x="554963126" y="569190521"/>
              </a:cxn>
              <a:cxn ang="0">
                <a:pos x="611881947" y="426893468"/>
              </a:cxn>
              <a:cxn ang="0">
                <a:pos x="569192832" y="305940973"/>
              </a:cxn>
              <a:cxn ang="0">
                <a:pos x="533618568" y="263251858"/>
              </a:cxn>
              <a:cxn ang="0">
                <a:pos x="526503716" y="206330726"/>
              </a:cxn>
              <a:cxn ang="0">
                <a:pos x="562077979" y="184986168"/>
              </a:cxn>
              <a:cxn ang="0">
                <a:pos x="590537389" y="199215874"/>
              </a:cxn>
              <a:cxn ang="0">
                <a:pos x="640341358" y="249022152"/>
              </a:cxn>
              <a:cxn ang="0">
                <a:pos x="704377342" y="426893468"/>
              </a:cxn>
              <a:cxn ang="0">
                <a:pos x="405548911" y="718604737"/>
              </a:cxn>
              <a:cxn ang="0">
                <a:pos x="405548911" y="462467732"/>
              </a:cxn>
              <a:cxn ang="0">
                <a:pos x="362859795" y="419778616"/>
              </a:cxn>
              <a:cxn ang="0">
                <a:pos x="362859795" y="120952495"/>
              </a:cxn>
              <a:cxn ang="0">
                <a:pos x="405548911" y="78263379"/>
              </a:cxn>
              <a:cxn ang="0">
                <a:pos x="455355189" y="120952495"/>
              </a:cxn>
              <a:cxn ang="0">
                <a:pos x="455355189" y="419778616"/>
              </a:cxn>
              <a:cxn ang="0">
                <a:pos x="405548911" y="462467732"/>
              </a:cxn>
              <a:cxn ang="0">
                <a:pos x="412663763" y="0"/>
              </a:cxn>
              <a:cxn ang="0">
                <a:pos x="0" y="412663763"/>
              </a:cxn>
              <a:cxn ang="0">
                <a:pos x="412663763" y="832442380"/>
              </a:cxn>
              <a:cxn ang="0">
                <a:pos x="832444690" y="412663763"/>
              </a:cxn>
              <a:cxn ang="0">
                <a:pos x="412663763" y="0"/>
              </a:cxn>
            </a:cxnLst>
            <a:rect l="0" t="0" r="0" b="0"/>
            <a:pathLst>
              <a:path w="117" h="117">
                <a:moveTo>
                  <a:pt x="57" y="101"/>
                </a:moveTo>
                <a:cubicBezTo>
                  <a:pt x="35" y="101"/>
                  <a:pt x="16" y="82"/>
                  <a:pt x="16" y="60"/>
                </a:cubicBezTo>
                <a:cubicBezTo>
                  <a:pt x="16" y="50"/>
                  <a:pt x="19" y="42"/>
                  <a:pt x="24" y="35"/>
                </a:cubicBezTo>
                <a:cubicBezTo>
                  <a:pt x="27" y="31"/>
                  <a:pt x="30" y="28"/>
                  <a:pt x="34" y="26"/>
                </a:cubicBezTo>
                <a:cubicBezTo>
                  <a:pt x="35" y="25"/>
                  <a:pt x="36" y="25"/>
                  <a:pt x="38" y="25"/>
                </a:cubicBezTo>
                <a:cubicBezTo>
                  <a:pt x="39" y="25"/>
                  <a:pt x="41" y="26"/>
                  <a:pt x="43" y="27"/>
                </a:cubicBezTo>
                <a:cubicBezTo>
                  <a:pt x="45" y="30"/>
                  <a:pt x="44" y="34"/>
                  <a:pt x="41" y="36"/>
                </a:cubicBezTo>
                <a:cubicBezTo>
                  <a:pt x="38" y="38"/>
                  <a:pt x="36" y="40"/>
                  <a:pt x="34" y="43"/>
                </a:cubicBezTo>
                <a:cubicBezTo>
                  <a:pt x="31" y="47"/>
                  <a:pt x="29" y="53"/>
                  <a:pt x="29" y="60"/>
                </a:cubicBezTo>
                <a:cubicBezTo>
                  <a:pt x="29" y="68"/>
                  <a:pt x="32" y="75"/>
                  <a:pt x="37" y="80"/>
                </a:cubicBezTo>
                <a:cubicBezTo>
                  <a:pt x="42" y="85"/>
                  <a:pt x="49" y="88"/>
                  <a:pt x="57" y="88"/>
                </a:cubicBezTo>
                <a:cubicBezTo>
                  <a:pt x="65" y="88"/>
                  <a:pt x="72" y="85"/>
                  <a:pt x="78" y="80"/>
                </a:cubicBezTo>
                <a:cubicBezTo>
                  <a:pt x="83" y="75"/>
                  <a:pt x="86" y="68"/>
                  <a:pt x="86" y="60"/>
                </a:cubicBezTo>
                <a:cubicBezTo>
                  <a:pt x="86" y="53"/>
                  <a:pt x="84" y="47"/>
                  <a:pt x="80" y="43"/>
                </a:cubicBezTo>
                <a:cubicBezTo>
                  <a:pt x="79" y="41"/>
                  <a:pt x="77" y="39"/>
                  <a:pt x="75" y="37"/>
                </a:cubicBezTo>
                <a:cubicBezTo>
                  <a:pt x="73" y="35"/>
                  <a:pt x="72" y="31"/>
                  <a:pt x="74" y="29"/>
                </a:cubicBezTo>
                <a:cubicBezTo>
                  <a:pt x="76" y="27"/>
                  <a:pt x="77" y="26"/>
                  <a:pt x="79" y="26"/>
                </a:cubicBezTo>
                <a:cubicBezTo>
                  <a:pt x="81" y="26"/>
                  <a:pt x="82" y="27"/>
                  <a:pt x="83" y="28"/>
                </a:cubicBezTo>
                <a:cubicBezTo>
                  <a:pt x="86" y="30"/>
                  <a:pt x="88" y="32"/>
                  <a:pt x="90" y="35"/>
                </a:cubicBezTo>
                <a:cubicBezTo>
                  <a:pt x="96" y="42"/>
                  <a:pt x="99" y="51"/>
                  <a:pt x="99" y="60"/>
                </a:cubicBezTo>
                <a:cubicBezTo>
                  <a:pt x="99" y="82"/>
                  <a:pt x="80" y="101"/>
                  <a:pt x="57" y="101"/>
                </a:cubicBezTo>
                <a:moveTo>
                  <a:pt x="57" y="65"/>
                </a:moveTo>
                <a:cubicBezTo>
                  <a:pt x="54" y="65"/>
                  <a:pt x="51" y="62"/>
                  <a:pt x="51" y="59"/>
                </a:cubicBezTo>
                <a:cubicBezTo>
                  <a:pt x="51" y="17"/>
                  <a:pt x="51" y="17"/>
                  <a:pt x="51" y="17"/>
                </a:cubicBezTo>
                <a:cubicBezTo>
                  <a:pt x="51" y="14"/>
                  <a:pt x="54" y="11"/>
                  <a:pt x="57" y="11"/>
                </a:cubicBezTo>
                <a:cubicBezTo>
                  <a:pt x="61" y="11"/>
                  <a:pt x="64" y="14"/>
                  <a:pt x="64" y="17"/>
                </a:cubicBezTo>
                <a:cubicBezTo>
                  <a:pt x="64" y="59"/>
                  <a:pt x="64" y="59"/>
                  <a:pt x="64" y="59"/>
                </a:cubicBezTo>
                <a:cubicBezTo>
                  <a:pt x="64" y="62"/>
                  <a:pt x="61" y="65"/>
                  <a:pt x="57" y="65"/>
                </a:cubicBezTo>
                <a:moveTo>
                  <a:pt x="58" y="0"/>
                </a:moveTo>
                <a:cubicBezTo>
                  <a:pt x="26" y="0"/>
                  <a:pt x="0" y="26"/>
                  <a:pt x="0" y="58"/>
                </a:cubicBezTo>
                <a:cubicBezTo>
                  <a:pt x="0" y="90"/>
                  <a:pt x="26" y="117"/>
                  <a:pt x="58" y="117"/>
                </a:cubicBezTo>
                <a:cubicBezTo>
                  <a:pt x="90" y="117"/>
                  <a:pt x="117" y="90"/>
                  <a:pt x="117" y="58"/>
                </a:cubicBezTo>
                <a:cubicBezTo>
                  <a:pt x="117" y="26"/>
                  <a:pt x="90" y="0"/>
                  <a:pt x="58" y="0"/>
                </a:cubicBezTo>
              </a:path>
            </a:pathLst>
          </a:custGeom>
          <a:solidFill>
            <a:schemeClr val="bg1"/>
          </a:solidFill>
          <a:ln w="9525">
            <a:noFill/>
          </a:ln>
        </p:spPr>
        <p:txBody>
          <a:bodyPr/>
          <a:lstStyle/>
          <a:p>
            <a:endParaRPr lang="zh-CN" altLang="en-US">
              <a:solidFill>
                <a:schemeClr val="bg1"/>
              </a:solidFill>
              <a:cs typeface="+mn-ea"/>
              <a:sym typeface="+mn-lt"/>
            </a:endParaRPr>
          </a:p>
        </p:txBody>
      </p:sp>
      <p:sp>
        <p:nvSpPr>
          <p:cNvPr id="36" name="OfficePLUS.cn-21">
            <a:extLst>
              <a:ext uri="{FF2B5EF4-FFF2-40B4-BE49-F238E27FC236}">
                <a16:creationId xmlns:a16="http://schemas.microsoft.com/office/drawing/2014/main" id="{B3A13057-7257-4FE4-B6C0-85C11025774E}"/>
              </a:ext>
            </a:extLst>
          </p:cNvPr>
          <p:cNvSpPr>
            <a:spLocks noEditPoints="1"/>
          </p:cNvSpPr>
          <p:nvPr/>
        </p:nvSpPr>
        <p:spPr>
          <a:xfrm>
            <a:off x="2487612" y="2825750"/>
            <a:ext cx="595313" cy="431800"/>
          </a:xfrm>
          <a:custGeom>
            <a:avLst/>
            <a:gdLst/>
            <a:ahLst/>
            <a:cxnLst>
              <a:cxn ang="0">
                <a:pos x="909491562" y="890655822"/>
              </a:cxn>
              <a:cxn ang="0">
                <a:pos x="755048655" y="957874511"/>
              </a:cxn>
              <a:cxn ang="0">
                <a:pos x="755048655" y="1260364075"/>
              </a:cxn>
              <a:cxn ang="0">
                <a:pos x="909491562" y="1327582764"/>
              </a:cxn>
              <a:cxn ang="0">
                <a:pos x="1063934470" y="1260364075"/>
              </a:cxn>
              <a:cxn ang="0">
                <a:pos x="1063934470" y="957874511"/>
              </a:cxn>
              <a:cxn ang="0">
                <a:pos x="909491562" y="890655822"/>
              </a:cxn>
              <a:cxn ang="0">
                <a:pos x="909491562" y="470536286"/>
              </a:cxn>
              <a:cxn ang="0">
                <a:pos x="377527107" y="688999756"/>
              </a:cxn>
              <a:cxn ang="0">
                <a:pos x="377527107" y="857046478"/>
              </a:cxn>
              <a:cxn ang="0">
                <a:pos x="463323162" y="890655822"/>
              </a:cxn>
              <a:cxn ang="0">
                <a:pos x="549124777" y="857046478"/>
              </a:cxn>
              <a:cxn ang="0">
                <a:pos x="909491562" y="722609101"/>
              </a:cxn>
              <a:cxn ang="0">
                <a:pos x="1269858347" y="857046478"/>
              </a:cxn>
              <a:cxn ang="0">
                <a:pos x="1355659962" y="890655822"/>
              </a:cxn>
              <a:cxn ang="0">
                <a:pos x="1441456017" y="857046478"/>
              </a:cxn>
              <a:cxn ang="0">
                <a:pos x="1441456017" y="688999756"/>
              </a:cxn>
              <a:cxn ang="0">
                <a:pos x="909491562" y="470536286"/>
              </a:cxn>
              <a:cxn ang="0">
                <a:pos x="909491562" y="0"/>
              </a:cxn>
              <a:cxn ang="0">
                <a:pos x="34320646" y="369708253"/>
              </a:cxn>
              <a:cxn ang="0">
                <a:pos x="34320646" y="520947569"/>
              </a:cxn>
              <a:cxn ang="0">
                <a:pos x="120122261" y="554562379"/>
              </a:cxn>
              <a:cxn ang="0">
                <a:pos x="205923877" y="520947569"/>
              </a:cxn>
              <a:cxn ang="0">
                <a:pos x="909491562" y="235265410"/>
              </a:cxn>
              <a:cxn ang="0">
                <a:pos x="1630219571" y="520947569"/>
              </a:cxn>
              <a:cxn ang="0">
                <a:pos x="1716021187" y="554562379"/>
              </a:cxn>
              <a:cxn ang="0">
                <a:pos x="1784662479" y="520947569"/>
              </a:cxn>
              <a:cxn ang="0">
                <a:pos x="1784662479" y="369708253"/>
              </a:cxn>
              <a:cxn ang="0">
                <a:pos x="909491562" y="0"/>
              </a:cxn>
            </a:cxnLst>
            <a:rect l="0" t="0" r="0" b="0"/>
            <a:pathLst>
              <a:path w="107" h="79">
                <a:moveTo>
                  <a:pt x="53" y="53"/>
                </a:moveTo>
                <a:cubicBezTo>
                  <a:pt x="50" y="53"/>
                  <a:pt x="46" y="55"/>
                  <a:pt x="44" y="57"/>
                </a:cubicBezTo>
                <a:cubicBezTo>
                  <a:pt x="39" y="62"/>
                  <a:pt x="39" y="70"/>
                  <a:pt x="44" y="75"/>
                </a:cubicBezTo>
                <a:cubicBezTo>
                  <a:pt x="46" y="77"/>
                  <a:pt x="50" y="79"/>
                  <a:pt x="53" y="79"/>
                </a:cubicBezTo>
                <a:cubicBezTo>
                  <a:pt x="56" y="79"/>
                  <a:pt x="59" y="77"/>
                  <a:pt x="62" y="75"/>
                </a:cubicBezTo>
                <a:cubicBezTo>
                  <a:pt x="67" y="70"/>
                  <a:pt x="67" y="62"/>
                  <a:pt x="62" y="57"/>
                </a:cubicBezTo>
                <a:cubicBezTo>
                  <a:pt x="59" y="55"/>
                  <a:pt x="56" y="53"/>
                  <a:pt x="53" y="53"/>
                </a:cubicBezTo>
                <a:moveTo>
                  <a:pt x="53" y="28"/>
                </a:moveTo>
                <a:cubicBezTo>
                  <a:pt x="42" y="28"/>
                  <a:pt x="31" y="32"/>
                  <a:pt x="22" y="41"/>
                </a:cubicBezTo>
                <a:cubicBezTo>
                  <a:pt x="19" y="44"/>
                  <a:pt x="19" y="48"/>
                  <a:pt x="22" y="51"/>
                </a:cubicBezTo>
                <a:cubicBezTo>
                  <a:pt x="24" y="53"/>
                  <a:pt x="25" y="53"/>
                  <a:pt x="27" y="53"/>
                </a:cubicBezTo>
                <a:cubicBezTo>
                  <a:pt x="29" y="53"/>
                  <a:pt x="31" y="53"/>
                  <a:pt x="32" y="51"/>
                </a:cubicBezTo>
                <a:cubicBezTo>
                  <a:pt x="38" y="45"/>
                  <a:pt x="46" y="43"/>
                  <a:pt x="53" y="43"/>
                </a:cubicBezTo>
                <a:cubicBezTo>
                  <a:pt x="61" y="43"/>
                  <a:pt x="68" y="45"/>
                  <a:pt x="74" y="51"/>
                </a:cubicBezTo>
                <a:cubicBezTo>
                  <a:pt x="76" y="53"/>
                  <a:pt x="77" y="53"/>
                  <a:pt x="79" y="53"/>
                </a:cubicBezTo>
                <a:cubicBezTo>
                  <a:pt x="81" y="53"/>
                  <a:pt x="83" y="53"/>
                  <a:pt x="84" y="51"/>
                </a:cubicBezTo>
                <a:cubicBezTo>
                  <a:pt x="87" y="48"/>
                  <a:pt x="87" y="44"/>
                  <a:pt x="84" y="41"/>
                </a:cubicBezTo>
                <a:cubicBezTo>
                  <a:pt x="76" y="32"/>
                  <a:pt x="65" y="28"/>
                  <a:pt x="53" y="28"/>
                </a:cubicBezTo>
                <a:moveTo>
                  <a:pt x="53" y="0"/>
                </a:moveTo>
                <a:cubicBezTo>
                  <a:pt x="35" y="0"/>
                  <a:pt x="16" y="7"/>
                  <a:pt x="2" y="22"/>
                </a:cubicBezTo>
                <a:cubicBezTo>
                  <a:pt x="0" y="24"/>
                  <a:pt x="0" y="28"/>
                  <a:pt x="2" y="31"/>
                </a:cubicBezTo>
                <a:cubicBezTo>
                  <a:pt x="3" y="32"/>
                  <a:pt x="5" y="33"/>
                  <a:pt x="7" y="33"/>
                </a:cubicBezTo>
                <a:cubicBezTo>
                  <a:pt x="9" y="33"/>
                  <a:pt x="10" y="32"/>
                  <a:pt x="12" y="31"/>
                </a:cubicBezTo>
                <a:cubicBezTo>
                  <a:pt x="23" y="20"/>
                  <a:pt x="38" y="14"/>
                  <a:pt x="53" y="14"/>
                </a:cubicBezTo>
                <a:cubicBezTo>
                  <a:pt x="68" y="14"/>
                  <a:pt x="83" y="20"/>
                  <a:pt x="95" y="31"/>
                </a:cubicBezTo>
                <a:cubicBezTo>
                  <a:pt x="96" y="32"/>
                  <a:pt x="98" y="33"/>
                  <a:pt x="100" y="33"/>
                </a:cubicBezTo>
                <a:cubicBezTo>
                  <a:pt x="101" y="33"/>
                  <a:pt x="103" y="32"/>
                  <a:pt x="104" y="31"/>
                </a:cubicBezTo>
                <a:cubicBezTo>
                  <a:pt x="107" y="28"/>
                  <a:pt x="107" y="24"/>
                  <a:pt x="104" y="22"/>
                </a:cubicBezTo>
                <a:cubicBezTo>
                  <a:pt x="90" y="7"/>
                  <a:pt x="72" y="0"/>
                  <a:pt x="53" y="0"/>
                </a:cubicBezTo>
              </a:path>
            </a:pathLst>
          </a:custGeom>
          <a:solidFill>
            <a:schemeClr val="bg1"/>
          </a:solidFill>
          <a:ln w="9525">
            <a:noFill/>
          </a:ln>
        </p:spPr>
        <p:txBody>
          <a:bodyPr/>
          <a:lstStyle/>
          <a:p>
            <a:endParaRPr lang="zh-CN" altLang="en-US">
              <a:solidFill>
                <a:schemeClr val="bg1"/>
              </a:solidFill>
              <a:cs typeface="+mn-ea"/>
              <a:sym typeface="+mn-lt"/>
            </a:endParaRPr>
          </a:p>
        </p:txBody>
      </p:sp>
      <p:sp>
        <p:nvSpPr>
          <p:cNvPr id="37" name="OfficePLUS.cn-22">
            <a:extLst>
              <a:ext uri="{FF2B5EF4-FFF2-40B4-BE49-F238E27FC236}">
                <a16:creationId xmlns:a16="http://schemas.microsoft.com/office/drawing/2014/main" id="{12508EDD-804D-43DB-A7F2-9BF5A271EC8C}"/>
              </a:ext>
            </a:extLst>
          </p:cNvPr>
          <p:cNvSpPr>
            <a:spLocks noEditPoints="1"/>
          </p:cNvSpPr>
          <p:nvPr/>
        </p:nvSpPr>
        <p:spPr>
          <a:xfrm>
            <a:off x="7285037" y="3406775"/>
            <a:ext cx="504825" cy="569913"/>
          </a:xfrm>
          <a:custGeom>
            <a:avLst/>
            <a:gdLst/>
            <a:ahLst/>
            <a:cxnLst>
              <a:cxn ang="0">
                <a:pos x="786242555" y="393990353"/>
              </a:cxn>
              <a:cxn ang="0">
                <a:pos x="769866386" y="393990353"/>
              </a:cxn>
              <a:cxn ang="0">
                <a:pos x="769866386" y="393990353"/>
              </a:cxn>
              <a:cxn ang="0">
                <a:pos x="671582737" y="439452861"/>
              </a:cxn>
              <a:cxn ang="0">
                <a:pos x="671582737" y="606140520"/>
              </a:cxn>
              <a:cxn ang="0">
                <a:pos x="687964233" y="621293048"/>
              </a:cxn>
              <a:cxn ang="0">
                <a:pos x="687964233" y="1682043880"/>
              </a:cxn>
              <a:cxn ang="0">
                <a:pos x="769866386" y="1757811445"/>
              </a:cxn>
              <a:cxn ang="0">
                <a:pos x="868144708" y="1682043880"/>
              </a:cxn>
              <a:cxn ang="0">
                <a:pos x="868144708" y="621293048"/>
              </a:cxn>
              <a:cxn ang="0">
                <a:pos x="884526204" y="606140520"/>
              </a:cxn>
              <a:cxn ang="0">
                <a:pos x="884526204" y="439452861"/>
              </a:cxn>
              <a:cxn ang="0">
                <a:pos x="786242555" y="393990353"/>
              </a:cxn>
              <a:cxn ang="0">
                <a:pos x="573304416" y="196997637"/>
              </a:cxn>
              <a:cxn ang="0">
                <a:pos x="524165255" y="212150166"/>
              </a:cxn>
              <a:cxn ang="0">
                <a:pos x="524165255" y="833443215"/>
              </a:cxn>
              <a:cxn ang="0">
                <a:pos x="573304416" y="863753193"/>
              </a:cxn>
              <a:cxn ang="0">
                <a:pos x="622443576" y="833443215"/>
              </a:cxn>
              <a:cxn ang="0">
                <a:pos x="622443576" y="742523121"/>
              </a:cxn>
              <a:cxn ang="0">
                <a:pos x="540541423" y="530372955"/>
              </a:cxn>
              <a:cxn ang="0">
                <a:pos x="622443576" y="318222788"/>
              </a:cxn>
              <a:cxn ang="0">
                <a:pos x="622443576" y="212150166"/>
              </a:cxn>
              <a:cxn ang="0">
                <a:pos x="573304416" y="196997637"/>
              </a:cxn>
              <a:cxn ang="0">
                <a:pos x="982804526" y="196997637"/>
              </a:cxn>
              <a:cxn ang="0">
                <a:pos x="917283869" y="212150166"/>
              </a:cxn>
              <a:cxn ang="0">
                <a:pos x="917283869" y="318222788"/>
              </a:cxn>
              <a:cxn ang="0">
                <a:pos x="1015567518" y="530372955"/>
              </a:cxn>
              <a:cxn ang="0">
                <a:pos x="917283869" y="742523121"/>
              </a:cxn>
              <a:cxn ang="0">
                <a:pos x="917283869" y="833443215"/>
              </a:cxn>
              <a:cxn ang="0">
                <a:pos x="982804526" y="863753193"/>
              </a:cxn>
              <a:cxn ang="0">
                <a:pos x="1031943686" y="833443215"/>
              </a:cxn>
              <a:cxn ang="0">
                <a:pos x="1031943686" y="212150166"/>
              </a:cxn>
              <a:cxn ang="0">
                <a:pos x="982804526" y="196997637"/>
              </a:cxn>
              <a:cxn ang="0">
                <a:pos x="360360949" y="0"/>
              </a:cxn>
              <a:cxn ang="0">
                <a:pos x="311221788" y="15152528"/>
              </a:cxn>
              <a:cxn ang="0">
                <a:pos x="311221788" y="1045593381"/>
              </a:cxn>
              <a:cxn ang="0">
                <a:pos x="360360949" y="1060745910"/>
              </a:cxn>
              <a:cxn ang="0">
                <a:pos x="409500110" y="1045593381"/>
              </a:cxn>
              <a:cxn ang="0">
                <a:pos x="409500110" y="939520758"/>
              </a:cxn>
              <a:cxn ang="0">
                <a:pos x="229319635" y="530372955"/>
              </a:cxn>
              <a:cxn ang="0">
                <a:pos x="409500110" y="106072622"/>
              </a:cxn>
              <a:cxn ang="0">
                <a:pos x="409500110" y="15152528"/>
              </a:cxn>
              <a:cxn ang="0">
                <a:pos x="360360949" y="0"/>
              </a:cxn>
              <a:cxn ang="0">
                <a:pos x="1195747992" y="0"/>
              </a:cxn>
              <a:cxn ang="0">
                <a:pos x="1146608832" y="15152528"/>
              </a:cxn>
              <a:cxn ang="0">
                <a:pos x="1146608832" y="106072622"/>
              </a:cxn>
              <a:cxn ang="0">
                <a:pos x="1326789306" y="530372955"/>
              </a:cxn>
              <a:cxn ang="0">
                <a:pos x="1146608832" y="939520758"/>
              </a:cxn>
              <a:cxn ang="0">
                <a:pos x="1146608832" y="1045593381"/>
              </a:cxn>
              <a:cxn ang="0">
                <a:pos x="1195747992" y="1060745910"/>
              </a:cxn>
              <a:cxn ang="0">
                <a:pos x="1244887153" y="1045593381"/>
              </a:cxn>
              <a:cxn ang="0">
                <a:pos x="1244887153" y="15152528"/>
              </a:cxn>
              <a:cxn ang="0">
                <a:pos x="1195747992" y="0"/>
              </a:cxn>
            </a:cxnLst>
            <a:rect l="0" t="0" r="0" b="0"/>
            <a:pathLst>
              <a:path w="95" h="116">
                <a:moveTo>
                  <a:pt x="48" y="26"/>
                </a:moveTo>
                <a:cubicBezTo>
                  <a:pt x="48" y="26"/>
                  <a:pt x="48" y="26"/>
                  <a:pt x="47" y="26"/>
                </a:cubicBezTo>
                <a:cubicBezTo>
                  <a:pt x="47" y="26"/>
                  <a:pt x="47" y="26"/>
                  <a:pt x="47" y="26"/>
                </a:cubicBezTo>
                <a:cubicBezTo>
                  <a:pt x="45" y="26"/>
                  <a:pt x="42" y="27"/>
                  <a:pt x="41" y="29"/>
                </a:cubicBezTo>
                <a:cubicBezTo>
                  <a:pt x="38" y="32"/>
                  <a:pt x="38" y="37"/>
                  <a:pt x="41" y="40"/>
                </a:cubicBezTo>
                <a:cubicBezTo>
                  <a:pt x="41" y="41"/>
                  <a:pt x="42" y="41"/>
                  <a:pt x="42" y="41"/>
                </a:cubicBezTo>
                <a:cubicBezTo>
                  <a:pt x="42" y="111"/>
                  <a:pt x="42" y="111"/>
                  <a:pt x="42" y="111"/>
                </a:cubicBezTo>
                <a:cubicBezTo>
                  <a:pt x="42" y="114"/>
                  <a:pt x="44" y="116"/>
                  <a:pt x="47" y="116"/>
                </a:cubicBezTo>
                <a:cubicBezTo>
                  <a:pt x="50" y="116"/>
                  <a:pt x="53" y="114"/>
                  <a:pt x="53" y="111"/>
                </a:cubicBezTo>
                <a:cubicBezTo>
                  <a:pt x="53" y="41"/>
                  <a:pt x="53" y="41"/>
                  <a:pt x="53" y="41"/>
                </a:cubicBezTo>
                <a:cubicBezTo>
                  <a:pt x="53" y="41"/>
                  <a:pt x="53" y="41"/>
                  <a:pt x="54" y="40"/>
                </a:cubicBezTo>
                <a:cubicBezTo>
                  <a:pt x="57" y="37"/>
                  <a:pt x="57" y="32"/>
                  <a:pt x="54" y="29"/>
                </a:cubicBezTo>
                <a:cubicBezTo>
                  <a:pt x="52" y="27"/>
                  <a:pt x="50" y="26"/>
                  <a:pt x="48" y="26"/>
                </a:cubicBezTo>
                <a:moveTo>
                  <a:pt x="35" y="13"/>
                </a:moveTo>
                <a:cubicBezTo>
                  <a:pt x="34" y="13"/>
                  <a:pt x="32" y="13"/>
                  <a:pt x="32" y="14"/>
                </a:cubicBezTo>
                <a:cubicBezTo>
                  <a:pt x="20" y="26"/>
                  <a:pt x="20" y="44"/>
                  <a:pt x="32" y="55"/>
                </a:cubicBezTo>
                <a:cubicBezTo>
                  <a:pt x="32" y="56"/>
                  <a:pt x="34" y="57"/>
                  <a:pt x="35" y="57"/>
                </a:cubicBezTo>
                <a:cubicBezTo>
                  <a:pt x="36" y="57"/>
                  <a:pt x="37" y="56"/>
                  <a:pt x="38" y="55"/>
                </a:cubicBezTo>
                <a:cubicBezTo>
                  <a:pt x="40" y="53"/>
                  <a:pt x="40" y="50"/>
                  <a:pt x="38" y="49"/>
                </a:cubicBezTo>
                <a:cubicBezTo>
                  <a:pt x="34" y="45"/>
                  <a:pt x="33" y="40"/>
                  <a:pt x="33" y="35"/>
                </a:cubicBezTo>
                <a:cubicBezTo>
                  <a:pt x="33" y="30"/>
                  <a:pt x="34" y="25"/>
                  <a:pt x="38" y="21"/>
                </a:cubicBezTo>
                <a:cubicBezTo>
                  <a:pt x="40" y="19"/>
                  <a:pt x="40" y="16"/>
                  <a:pt x="38" y="14"/>
                </a:cubicBezTo>
                <a:cubicBezTo>
                  <a:pt x="37" y="13"/>
                  <a:pt x="36" y="13"/>
                  <a:pt x="35" y="13"/>
                </a:cubicBezTo>
                <a:moveTo>
                  <a:pt x="60" y="13"/>
                </a:moveTo>
                <a:cubicBezTo>
                  <a:pt x="59" y="13"/>
                  <a:pt x="57" y="13"/>
                  <a:pt x="56" y="14"/>
                </a:cubicBezTo>
                <a:cubicBezTo>
                  <a:pt x="55" y="16"/>
                  <a:pt x="55" y="19"/>
                  <a:pt x="56" y="21"/>
                </a:cubicBezTo>
                <a:cubicBezTo>
                  <a:pt x="60" y="25"/>
                  <a:pt x="62" y="30"/>
                  <a:pt x="62" y="35"/>
                </a:cubicBezTo>
                <a:cubicBezTo>
                  <a:pt x="62" y="40"/>
                  <a:pt x="60" y="45"/>
                  <a:pt x="56" y="49"/>
                </a:cubicBezTo>
                <a:cubicBezTo>
                  <a:pt x="55" y="50"/>
                  <a:pt x="55" y="53"/>
                  <a:pt x="56" y="55"/>
                </a:cubicBezTo>
                <a:cubicBezTo>
                  <a:pt x="57" y="56"/>
                  <a:pt x="59" y="57"/>
                  <a:pt x="60" y="57"/>
                </a:cubicBezTo>
                <a:cubicBezTo>
                  <a:pt x="61" y="57"/>
                  <a:pt x="62" y="56"/>
                  <a:pt x="63" y="55"/>
                </a:cubicBezTo>
                <a:cubicBezTo>
                  <a:pt x="75" y="44"/>
                  <a:pt x="75" y="26"/>
                  <a:pt x="63" y="14"/>
                </a:cubicBezTo>
                <a:cubicBezTo>
                  <a:pt x="62" y="13"/>
                  <a:pt x="61" y="13"/>
                  <a:pt x="60" y="13"/>
                </a:cubicBezTo>
                <a:moveTo>
                  <a:pt x="22" y="0"/>
                </a:moveTo>
                <a:cubicBezTo>
                  <a:pt x="21" y="0"/>
                  <a:pt x="19" y="0"/>
                  <a:pt x="19" y="1"/>
                </a:cubicBezTo>
                <a:cubicBezTo>
                  <a:pt x="0" y="20"/>
                  <a:pt x="0" y="50"/>
                  <a:pt x="19" y="69"/>
                </a:cubicBezTo>
                <a:cubicBezTo>
                  <a:pt x="19" y="69"/>
                  <a:pt x="21" y="70"/>
                  <a:pt x="22" y="70"/>
                </a:cubicBezTo>
                <a:cubicBezTo>
                  <a:pt x="23" y="70"/>
                  <a:pt x="24" y="69"/>
                  <a:pt x="25" y="69"/>
                </a:cubicBezTo>
                <a:cubicBezTo>
                  <a:pt x="27" y="67"/>
                  <a:pt x="27" y="64"/>
                  <a:pt x="25" y="62"/>
                </a:cubicBezTo>
                <a:cubicBezTo>
                  <a:pt x="17" y="55"/>
                  <a:pt x="14" y="45"/>
                  <a:pt x="14" y="35"/>
                </a:cubicBezTo>
                <a:cubicBezTo>
                  <a:pt x="14" y="25"/>
                  <a:pt x="17" y="15"/>
                  <a:pt x="25" y="7"/>
                </a:cubicBezTo>
                <a:cubicBezTo>
                  <a:pt x="27" y="6"/>
                  <a:pt x="27" y="3"/>
                  <a:pt x="25" y="1"/>
                </a:cubicBezTo>
                <a:cubicBezTo>
                  <a:pt x="24" y="0"/>
                  <a:pt x="23" y="0"/>
                  <a:pt x="22" y="0"/>
                </a:cubicBezTo>
                <a:moveTo>
                  <a:pt x="73" y="0"/>
                </a:moveTo>
                <a:cubicBezTo>
                  <a:pt x="72" y="0"/>
                  <a:pt x="71" y="0"/>
                  <a:pt x="70" y="1"/>
                </a:cubicBezTo>
                <a:cubicBezTo>
                  <a:pt x="68" y="3"/>
                  <a:pt x="68" y="6"/>
                  <a:pt x="70" y="7"/>
                </a:cubicBezTo>
                <a:cubicBezTo>
                  <a:pt x="77" y="15"/>
                  <a:pt x="81" y="25"/>
                  <a:pt x="81" y="35"/>
                </a:cubicBezTo>
                <a:cubicBezTo>
                  <a:pt x="81" y="45"/>
                  <a:pt x="77" y="55"/>
                  <a:pt x="70" y="62"/>
                </a:cubicBezTo>
                <a:cubicBezTo>
                  <a:pt x="68" y="64"/>
                  <a:pt x="68" y="67"/>
                  <a:pt x="70" y="69"/>
                </a:cubicBezTo>
                <a:cubicBezTo>
                  <a:pt x="71" y="69"/>
                  <a:pt x="72" y="70"/>
                  <a:pt x="73" y="70"/>
                </a:cubicBezTo>
                <a:cubicBezTo>
                  <a:pt x="74" y="70"/>
                  <a:pt x="75" y="69"/>
                  <a:pt x="76" y="69"/>
                </a:cubicBezTo>
                <a:cubicBezTo>
                  <a:pt x="95" y="50"/>
                  <a:pt x="95" y="20"/>
                  <a:pt x="76" y="1"/>
                </a:cubicBezTo>
                <a:cubicBezTo>
                  <a:pt x="75" y="0"/>
                  <a:pt x="74" y="0"/>
                  <a:pt x="73" y="0"/>
                </a:cubicBezTo>
              </a:path>
            </a:pathLst>
          </a:custGeom>
          <a:solidFill>
            <a:schemeClr val="bg1"/>
          </a:solidFill>
          <a:ln w="9525">
            <a:noFill/>
          </a:ln>
        </p:spPr>
        <p:txBody>
          <a:bodyPr/>
          <a:lstStyle/>
          <a:p>
            <a:endParaRPr lang="zh-CN" altLang="en-US">
              <a:solidFill>
                <a:schemeClr val="bg1"/>
              </a:solidFill>
              <a:cs typeface="+mn-ea"/>
              <a:sym typeface="+mn-lt"/>
            </a:endParaRPr>
          </a:p>
        </p:txBody>
      </p:sp>
      <p:sp>
        <p:nvSpPr>
          <p:cNvPr id="38" name="OfficePLUS.cn-23">
            <a:extLst>
              <a:ext uri="{FF2B5EF4-FFF2-40B4-BE49-F238E27FC236}">
                <a16:creationId xmlns:a16="http://schemas.microsoft.com/office/drawing/2014/main" id="{FB877F41-0A95-40CC-A266-FBA79AC5C675}"/>
              </a:ext>
            </a:extLst>
          </p:cNvPr>
          <p:cNvSpPr>
            <a:spLocks noEditPoints="1"/>
          </p:cNvSpPr>
          <p:nvPr/>
        </p:nvSpPr>
        <p:spPr>
          <a:xfrm>
            <a:off x="8245475" y="5175250"/>
            <a:ext cx="252412" cy="241300"/>
          </a:xfrm>
          <a:custGeom>
            <a:avLst/>
            <a:gdLst/>
            <a:ahLst/>
            <a:cxnLst>
              <a:cxn ang="0">
                <a:pos x="100101438" y="541922457"/>
              </a:cxn>
              <a:cxn ang="0">
                <a:pos x="71500034" y="520531298"/>
              </a:cxn>
              <a:cxn ang="0">
                <a:pos x="71500034" y="221048139"/>
              </a:cxn>
              <a:cxn ang="0">
                <a:pos x="100101438" y="199656980"/>
              </a:cxn>
              <a:cxn ang="0">
                <a:pos x="550552120" y="199656980"/>
              </a:cxn>
              <a:cxn ang="0">
                <a:pos x="586302137" y="221048139"/>
              </a:cxn>
              <a:cxn ang="0">
                <a:pos x="586302137" y="520531298"/>
              </a:cxn>
              <a:cxn ang="0">
                <a:pos x="550552120" y="541922457"/>
              </a:cxn>
              <a:cxn ang="0">
                <a:pos x="100101438" y="541922457"/>
              </a:cxn>
              <a:cxn ang="0">
                <a:pos x="200200560" y="128349264"/>
              </a:cxn>
              <a:cxn ang="0">
                <a:pos x="200200560" y="99828490"/>
              </a:cxn>
              <a:cxn ang="0">
                <a:pos x="228801963" y="71305403"/>
              </a:cxn>
              <a:cxn ang="0">
                <a:pos x="679252645" y="71305403"/>
              </a:cxn>
              <a:cxn ang="0">
                <a:pos x="707854049" y="99828490"/>
              </a:cxn>
              <a:cxn ang="0">
                <a:pos x="707854049" y="392182033"/>
              </a:cxn>
              <a:cxn ang="0">
                <a:pos x="679252645" y="413573192"/>
              </a:cxn>
              <a:cxn ang="0">
                <a:pos x="657804488" y="413573192"/>
              </a:cxn>
              <a:cxn ang="0">
                <a:pos x="657804488" y="221048139"/>
              </a:cxn>
              <a:cxn ang="0">
                <a:pos x="550552120" y="128349264"/>
              </a:cxn>
              <a:cxn ang="0">
                <a:pos x="200200560" y="128349264"/>
              </a:cxn>
              <a:cxn ang="0">
                <a:pos x="679252645" y="0"/>
              </a:cxn>
              <a:cxn ang="0">
                <a:pos x="228801963" y="0"/>
              </a:cxn>
              <a:cxn ang="0">
                <a:pos x="128700525" y="99828490"/>
              </a:cxn>
              <a:cxn ang="0">
                <a:pos x="128700525" y="128349264"/>
              </a:cxn>
              <a:cxn ang="0">
                <a:pos x="100101438" y="128349264"/>
              </a:cxn>
              <a:cxn ang="0">
                <a:pos x="0" y="221048139"/>
              </a:cxn>
              <a:cxn ang="0">
                <a:pos x="0" y="520531298"/>
              </a:cxn>
              <a:cxn ang="0">
                <a:pos x="100101438" y="613230173"/>
              </a:cxn>
              <a:cxn ang="0">
                <a:pos x="278851524" y="613230173"/>
              </a:cxn>
              <a:cxn ang="0">
                <a:pos x="278851524" y="663142106"/>
              </a:cxn>
              <a:cxn ang="0">
                <a:pos x="185901016" y="663142106"/>
              </a:cxn>
              <a:cxn ang="0">
                <a:pos x="150150999" y="698797120"/>
              </a:cxn>
              <a:cxn ang="0">
                <a:pos x="185901016" y="741579437"/>
              </a:cxn>
              <a:cxn ang="0">
                <a:pos x="471903471" y="741579437"/>
              </a:cxn>
              <a:cxn ang="0">
                <a:pos x="507653488" y="698797120"/>
              </a:cxn>
              <a:cxn ang="0">
                <a:pos x="471903471" y="663142106"/>
              </a:cxn>
              <a:cxn ang="0">
                <a:pos x="378952963" y="663142106"/>
              </a:cxn>
              <a:cxn ang="0">
                <a:pos x="378952963" y="613230173"/>
              </a:cxn>
              <a:cxn ang="0">
                <a:pos x="550552120" y="613230173"/>
              </a:cxn>
              <a:cxn ang="0">
                <a:pos x="657804488" y="520531298"/>
              </a:cxn>
              <a:cxn ang="0">
                <a:pos x="657804488" y="484878596"/>
              </a:cxn>
              <a:cxn ang="0">
                <a:pos x="679252645" y="484878596"/>
              </a:cxn>
              <a:cxn ang="0">
                <a:pos x="779354083" y="392182033"/>
              </a:cxn>
              <a:cxn ang="0">
                <a:pos x="779354083" y="99828490"/>
              </a:cxn>
              <a:cxn ang="0">
                <a:pos x="679252645" y="0"/>
              </a:cxn>
            </a:cxnLst>
            <a:rect l="0" t="0" r="0" b="0"/>
            <a:pathLst>
              <a:path w="109" h="104">
                <a:moveTo>
                  <a:pt x="14" y="76"/>
                </a:moveTo>
                <a:cubicBezTo>
                  <a:pt x="12" y="76"/>
                  <a:pt x="10" y="74"/>
                  <a:pt x="10" y="73"/>
                </a:cubicBezTo>
                <a:cubicBezTo>
                  <a:pt x="10" y="31"/>
                  <a:pt x="10" y="31"/>
                  <a:pt x="10" y="31"/>
                </a:cubicBezTo>
                <a:cubicBezTo>
                  <a:pt x="10" y="30"/>
                  <a:pt x="12" y="28"/>
                  <a:pt x="14" y="28"/>
                </a:cubicBezTo>
                <a:cubicBezTo>
                  <a:pt x="77" y="28"/>
                  <a:pt x="77" y="28"/>
                  <a:pt x="77" y="28"/>
                </a:cubicBezTo>
                <a:cubicBezTo>
                  <a:pt x="80" y="28"/>
                  <a:pt x="82" y="30"/>
                  <a:pt x="82" y="31"/>
                </a:cubicBezTo>
                <a:cubicBezTo>
                  <a:pt x="82" y="73"/>
                  <a:pt x="82" y="73"/>
                  <a:pt x="82" y="73"/>
                </a:cubicBezTo>
                <a:cubicBezTo>
                  <a:pt x="82" y="74"/>
                  <a:pt x="80" y="76"/>
                  <a:pt x="77" y="76"/>
                </a:cubicBezTo>
                <a:cubicBezTo>
                  <a:pt x="14" y="76"/>
                  <a:pt x="14" y="76"/>
                  <a:pt x="14" y="76"/>
                </a:cubicBezTo>
                <a:moveTo>
                  <a:pt x="28" y="18"/>
                </a:moveTo>
                <a:cubicBezTo>
                  <a:pt x="28" y="14"/>
                  <a:pt x="28" y="14"/>
                  <a:pt x="28" y="14"/>
                </a:cubicBezTo>
                <a:cubicBezTo>
                  <a:pt x="28" y="12"/>
                  <a:pt x="29" y="10"/>
                  <a:pt x="32" y="10"/>
                </a:cubicBezTo>
                <a:cubicBezTo>
                  <a:pt x="95" y="10"/>
                  <a:pt x="95" y="10"/>
                  <a:pt x="95" y="10"/>
                </a:cubicBezTo>
                <a:cubicBezTo>
                  <a:pt x="98" y="10"/>
                  <a:pt x="99" y="12"/>
                  <a:pt x="99" y="14"/>
                </a:cubicBezTo>
                <a:cubicBezTo>
                  <a:pt x="99" y="55"/>
                  <a:pt x="99" y="55"/>
                  <a:pt x="99" y="55"/>
                </a:cubicBezTo>
                <a:cubicBezTo>
                  <a:pt x="99" y="56"/>
                  <a:pt x="98" y="58"/>
                  <a:pt x="95" y="58"/>
                </a:cubicBezTo>
                <a:cubicBezTo>
                  <a:pt x="92" y="58"/>
                  <a:pt x="92" y="58"/>
                  <a:pt x="92" y="58"/>
                </a:cubicBezTo>
                <a:cubicBezTo>
                  <a:pt x="92" y="31"/>
                  <a:pt x="92" y="31"/>
                  <a:pt x="92" y="31"/>
                </a:cubicBezTo>
                <a:cubicBezTo>
                  <a:pt x="92" y="23"/>
                  <a:pt x="85" y="18"/>
                  <a:pt x="77" y="18"/>
                </a:cubicBezTo>
                <a:cubicBezTo>
                  <a:pt x="28" y="18"/>
                  <a:pt x="28" y="18"/>
                  <a:pt x="28" y="18"/>
                </a:cubicBezTo>
                <a:moveTo>
                  <a:pt x="95" y="0"/>
                </a:moveTo>
                <a:cubicBezTo>
                  <a:pt x="32" y="0"/>
                  <a:pt x="32" y="0"/>
                  <a:pt x="32" y="0"/>
                </a:cubicBezTo>
                <a:cubicBezTo>
                  <a:pt x="24" y="0"/>
                  <a:pt x="18" y="6"/>
                  <a:pt x="18" y="14"/>
                </a:cubicBezTo>
                <a:cubicBezTo>
                  <a:pt x="18" y="18"/>
                  <a:pt x="18" y="18"/>
                  <a:pt x="18" y="18"/>
                </a:cubicBezTo>
                <a:cubicBezTo>
                  <a:pt x="14" y="18"/>
                  <a:pt x="14" y="18"/>
                  <a:pt x="14" y="18"/>
                </a:cubicBezTo>
                <a:cubicBezTo>
                  <a:pt x="7" y="18"/>
                  <a:pt x="0" y="23"/>
                  <a:pt x="0" y="31"/>
                </a:cubicBezTo>
                <a:cubicBezTo>
                  <a:pt x="0" y="73"/>
                  <a:pt x="0" y="73"/>
                  <a:pt x="0" y="73"/>
                </a:cubicBezTo>
                <a:cubicBezTo>
                  <a:pt x="0" y="81"/>
                  <a:pt x="7" y="86"/>
                  <a:pt x="14" y="86"/>
                </a:cubicBezTo>
                <a:cubicBezTo>
                  <a:pt x="39" y="86"/>
                  <a:pt x="39" y="86"/>
                  <a:pt x="39" y="86"/>
                </a:cubicBezTo>
                <a:cubicBezTo>
                  <a:pt x="39" y="93"/>
                  <a:pt x="39" y="93"/>
                  <a:pt x="39" y="93"/>
                </a:cubicBezTo>
                <a:cubicBezTo>
                  <a:pt x="26" y="93"/>
                  <a:pt x="26" y="93"/>
                  <a:pt x="26" y="93"/>
                </a:cubicBezTo>
                <a:cubicBezTo>
                  <a:pt x="23" y="93"/>
                  <a:pt x="21" y="95"/>
                  <a:pt x="21" y="98"/>
                </a:cubicBezTo>
                <a:cubicBezTo>
                  <a:pt x="21" y="101"/>
                  <a:pt x="23" y="104"/>
                  <a:pt x="26" y="104"/>
                </a:cubicBezTo>
                <a:cubicBezTo>
                  <a:pt x="66" y="104"/>
                  <a:pt x="66" y="104"/>
                  <a:pt x="66" y="104"/>
                </a:cubicBezTo>
                <a:cubicBezTo>
                  <a:pt x="68" y="104"/>
                  <a:pt x="71" y="101"/>
                  <a:pt x="71" y="98"/>
                </a:cubicBezTo>
                <a:cubicBezTo>
                  <a:pt x="71" y="95"/>
                  <a:pt x="68" y="93"/>
                  <a:pt x="66" y="93"/>
                </a:cubicBezTo>
                <a:cubicBezTo>
                  <a:pt x="53" y="93"/>
                  <a:pt x="53" y="93"/>
                  <a:pt x="53" y="93"/>
                </a:cubicBezTo>
                <a:cubicBezTo>
                  <a:pt x="53" y="86"/>
                  <a:pt x="53" y="86"/>
                  <a:pt x="53" y="86"/>
                </a:cubicBezTo>
                <a:cubicBezTo>
                  <a:pt x="77" y="86"/>
                  <a:pt x="77" y="86"/>
                  <a:pt x="77" y="86"/>
                </a:cubicBezTo>
                <a:cubicBezTo>
                  <a:pt x="85" y="86"/>
                  <a:pt x="92" y="81"/>
                  <a:pt x="92" y="73"/>
                </a:cubicBezTo>
                <a:cubicBezTo>
                  <a:pt x="92" y="68"/>
                  <a:pt x="92" y="68"/>
                  <a:pt x="92" y="68"/>
                </a:cubicBezTo>
                <a:cubicBezTo>
                  <a:pt x="95" y="68"/>
                  <a:pt x="95" y="68"/>
                  <a:pt x="95" y="68"/>
                </a:cubicBezTo>
                <a:cubicBezTo>
                  <a:pt x="103" y="68"/>
                  <a:pt x="109" y="63"/>
                  <a:pt x="109" y="55"/>
                </a:cubicBezTo>
                <a:cubicBezTo>
                  <a:pt x="109" y="14"/>
                  <a:pt x="109" y="14"/>
                  <a:pt x="109" y="14"/>
                </a:cubicBezTo>
                <a:cubicBezTo>
                  <a:pt x="109" y="6"/>
                  <a:pt x="103" y="0"/>
                  <a:pt x="95" y="0"/>
                </a:cubicBezTo>
              </a:path>
            </a:pathLst>
          </a:custGeom>
          <a:solidFill>
            <a:schemeClr val="bg1"/>
          </a:solidFill>
          <a:ln w="9525">
            <a:noFill/>
          </a:ln>
        </p:spPr>
        <p:txBody>
          <a:bodyPr/>
          <a:lstStyle/>
          <a:p>
            <a:endParaRPr lang="zh-CN" altLang="en-US">
              <a:solidFill>
                <a:schemeClr val="bg1"/>
              </a:solidFill>
              <a:cs typeface="+mn-ea"/>
              <a:sym typeface="+mn-lt"/>
            </a:endParaRPr>
          </a:p>
        </p:txBody>
      </p:sp>
      <p:sp>
        <p:nvSpPr>
          <p:cNvPr id="40" name="OfficePLUS.cn-24">
            <a:extLst>
              <a:ext uri="{FF2B5EF4-FFF2-40B4-BE49-F238E27FC236}">
                <a16:creationId xmlns:a16="http://schemas.microsoft.com/office/drawing/2014/main" id="{8085FA61-5F05-46FD-8743-1ED13985483F}"/>
              </a:ext>
            </a:extLst>
          </p:cNvPr>
          <p:cNvSpPr/>
          <p:nvPr/>
        </p:nvSpPr>
        <p:spPr>
          <a:xfrm>
            <a:off x="2041793" y="4652963"/>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41" name="OfficePLUS.cn-25">
            <a:extLst>
              <a:ext uri="{FF2B5EF4-FFF2-40B4-BE49-F238E27FC236}">
                <a16:creationId xmlns:a16="http://schemas.microsoft.com/office/drawing/2014/main" id="{B84FF926-D5F6-4BB0-A492-A12B393A6138}"/>
              </a:ext>
            </a:extLst>
          </p:cNvPr>
          <p:cNvSpPr/>
          <p:nvPr/>
        </p:nvSpPr>
        <p:spPr>
          <a:xfrm>
            <a:off x="3362593" y="2963863"/>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42" name="OfficePLUS.cn-26">
            <a:extLst>
              <a:ext uri="{FF2B5EF4-FFF2-40B4-BE49-F238E27FC236}">
                <a16:creationId xmlns:a16="http://schemas.microsoft.com/office/drawing/2014/main" id="{BAE28DB6-C86E-4437-8F64-9625C2D3987C}"/>
              </a:ext>
            </a:extLst>
          </p:cNvPr>
          <p:cNvSpPr/>
          <p:nvPr/>
        </p:nvSpPr>
        <p:spPr>
          <a:xfrm>
            <a:off x="6855093" y="1681163"/>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43" name="OfficePLUS.cn-27">
            <a:extLst>
              <a:ext uri="{FF2B5EF4-FFF2-40B4-BE49-F238E27FC236}">
                <a16:creationId xmlns:a16="http://schemas.microsoft.com/office/drawing/2014/main" id="{87BFCD96-055A-4AE4-974D-48C07745A1F3}"/>
              </a:ext>
            </a:extLst>
          </p:cNvPr>
          <p:cNvSpPr/>
          <p:nvPr/>
        </p:nvSpPr>
        <p:spPr>
          <a:xfrm>
            <a:off x="8061593" y="3429000"/>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44" name="OfficePLUS.cn-28">
            <a:extLst>
              <a:ext uri="{FF2B5EF4-FFF2-40B4-BE49-F238E27FC236}">
                <a16:creationId xmlns:a16="http://schemas.microsoft.com/office/drawing/2014/main" id="{339F69BF-D46E-46BC-B8B3-50E20CC22734}"/>
              </a:ext>
            </a:extLst>
          </p:cNvPr>
          <p:cNvSpPr/>
          <p:nvPr/>
        </p:nvSpPr>
        <p:spPr>
          <a:xfrm>
            <a:off x="8760093" y="5156200"/>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Tree>
    <p:extLst>
      <p:ext uri="{BB962C8B-B14F-4D97-AF65-F5344CB8AC3E}">
        <p14:creationId xmlns:p14="http://schemas.microsoft.com/office/powerpoint/2010/main" val="42882222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Effect transition="in" filter="fade">
                                      <p:cBhvr>
                                        <p:cTn id="9" dur="500"/>
                                        <p:tgtEl>
                                          <p:spTgt spid="3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500" fill="hold"/>
                                        <p:tgtEl>
                                          <p:spTgt spid="13"/>
                                        </p:tgtEl>
                                        <p:attrNameLst>
                                          <p:attrName>ppt_w</p:attrName>
                                        </p:attrNameLst>
                                      </p:cBhvr>
                                      <p:tavLst>
                                        <p:tav tm="0">
                                          <p:val>
                                            <p:fltVal val="0"/>
                                          </p:val>
                                        </p:tav>
                                        <p:tav tm="100000">
                                          <p:val>
                                            <p:strVal val="#ppt_w"/>
                                          </p:val>
                                        </p:tav>
                                      </p:tavLst>
                                    </p:anim>
                                    <p:anim calcmode="lin" valueType="num">
                                      <p:cBhvr>
                                        <p:cTn id="13" dur="500" fill="hold"/>
                                        <p:tgtEl>
                                          <p:spTgt spid="13"/>
                                        </p:tgtEl>
                                        <p:attrNameLst>
                                          <p:attrName>ppt_h</p:attrName>
                                        </p:attrNameLst>
                                      </p:cBhvr>
                                      <p:tavLst>
                                        <p:tav tm="0">
                                          <p:val>
                                            <p:fltVal val="0"/>
                                          </p:val>
                                        </p:tav>
                                        <p:tav tm="100000">
                                          <p:val>
                                            <p:strVal val="#ppt_h"/>
                                          </p:val>
                                        </p:tav>
                                      </p:tavLst>
                                    </p:anim>
                                    <p:animEffect transition="in" filter="fade">
                                      <p:cBhvr>
                                        <p:cTn id="14" dur="500"/>
                                        <p:tgtEl>
                                          <p:spTgt spid="1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p:cTn id="22" dur="500" fill="hold"/>
                                        <p:tgtEl>
                                          <p:spTgt spid="36"/>
                                        </p:tgtEl>
                                        <p:attrNameLst>
                                          <p:attrName>ppt_w</p:attrName>
                                        </p:attrNameLst>
                                      </p:cBhvr>
                                      <p:tavLst>
                                        <p:tav tm="0">
                                          <p:val>
                                            <p:fltVal val="0"/>
                                          </p:val>
                                        </p:tav>
                                        <p:tav tm="100000">
                                          <p:val>
                                            <p:strVal val="#ppt_w"/>
                                          </p:val>
                                        </p:tav>
                                      </p:tavLst>
                                    </p:anim>
                                    <p:anim calcmode="lin" valueType="num">
                                      <p:cBhvr>
                                        <p:cTn id="23" dur="500" fill="hold"/>
                                        <p:tgtEl>
                                          <p:spTgt spid="36"/>
                                        </p:tgtEl>
                                        <p:attrNameLst>
                                          <p:attrName>ppt_h</p:attrName>
                                        </p:attrNameLst>
                                      </p:cBhvr>
                                      <p:tavLst>
                                        <p:tav tm="0">
                                          <p:val>
                                            <p:fltVal val="0"/>
                                          </p:val>
                                        </p:tav>
                                        <p:tav tm="100000">
                                          <p:val>
                                            <p:strVal val="#ppt_h"/>
                                          </p:val>
                                        </p:tav>
                                      </p:tavLst>
                                    </p:anim>
                                    <p:animEffect transition="in" filter="fade">
                                      <p:cBhvr>
                                        <p:cTn id="24" dur="500"/>
                                        <p:tgtEl>
                                          <p:spTgt spid="36"/>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5"/>
                                        </p:tgtEl>
                                        <p:attrNameLst>
                                          <p:attrName>style.visibility</p:attrName>
                                        </p:attrNameLst>
                                      </p:cBhvr>
                                      <p:to>
                                        <p:strVal val="visible"/>
                                      </p:to>
                                    </p:set>
                                    <p:anim calcmode="lin" valueType="num">
                                      <p:cBhvr>
                                        <p:cTn id="32" dur="500" fill="hold"/>
                                        <p:tgtEl>
                                          <p:spTgt spid="35"/>
                                        </p:tgtEl>
                                        <p:attrNameLst>
                                          <p:attrName>ppt_w</p:attrName>
                                        </p:attrNameLst>
                                      </p:cBhvr>
                                      <p:tavLst>
                                        <p:tav tm="0">
                                          <p:val>
                                            <p:fltVal val="0"/>
                                          </p:val>
                                        </p:tav>
                                        <p:tav tm="100000">
                                          <p:val>
                                            <p:strVal val="#ppt_w"/>
                                          </p:val>
                                        </p:tav>
                                      </p:tavLst>
                                    </p:anim>
                                    <p:anim calcmode="lin" valueType="num">
                                      <p:cBhvr>
                                        <p:cTn id="33" dur="500" fill="hold"/>
                                        <p:tgtEl>
                                          <p:spTgt spid="35"/>
                                        </p:tgtEl>
                                        <p:attrNameLst>
                                          <p:attrName>ppt_h</p:attrName>
                                        </p:attrNameLst>
                                      </p:cBhvr>
                                      <p:tavLst>
                                        <p:tav tm="0">
                                          <p:val>
                                            <p:fltVal val="0"/>
                                          </p:val>
                                        </p:tav>
                                        <p:tav tm="100000">
                                          <p:val>
                                            <p:strVal val="#ppt_h"/>
                                          </p:val>
                                        </p:tav>
                                      </p:tavLst>
                                    </p:anim>
                                    <p:animEffect transition="in" filter="fade">
                                      <p:cBhvr>
                                        <p:cTn id="34" dur="500"/>
                                        <p:tgtEl>
                                          <p:spTgt spid="3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p:cTn id="37" dur="500" fill="hold"/>
                                        <p:tgtEl>
                                          <p:spTgt spid="11"/>
                                        </p:tgtEl>
                                        <p:attrNameLst>
                                          <p:attrName>ppt_w</p:attrName>
                                        </p:attrNameLst>
                                      </p:cBhvr>
                                      <p:tavLst>
                                        <p:tav tm="0">
                                          <p:val>
                                            <p:fltVal val="0"/>
                                          </p:val>
                                        </p:tav>
                                        <p:tav tm="100000">
                                          <p:val>
                                            <p:strVal val="#ppt_w"/>
                                          </p:val>
                                        </p:tav>
                                      </p:tavLst>
                                    </p:anim>
                                    <p:anim calcmode="lin" valueType="num">
                                      <p:cBhvr>
                                        <p:cTn id="38" dur="500" fill="hold"/>
                                        <p:tgtEl>
                                          <p:spTgt spid="11"/>
                                        </p:tgtEl>
                                        <p:attrNameLst>
                                          <p:attrName>ppt_h</p:attrName>
                                        </p:attrNameLst>
                                      </p:cBhvr>
                                      <p:tavLst>
                                        <p:tav tm="0">
                                          <p:val>
                                            <p:fltVal val="0"/>
                                          </p:val>
                                        </p:tav>
                                        <p:tav tm="100000">
                                          <p:val>
                                            <p:strVal val="#ppt_h"/>
                                          </p:val>
                                        </p:tav>
                                      </p:tavLst>
                                    </p:anim>
                                    <p:animEffect transition="in" filter="fade">
                                      <p:cBhvr>
                                        <p:cTn id="39" dur="500"/>
                                        <p:tgtEl>
                                          <p:spTgt spid="11"/>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7"/>
                                        </p:tgtEl>
                                        <p:attrNameLst>
                                          <p:attrName>style.visibility</p:attrName>
                                        </p:attrNameLst>
                                      </p:cBhvr>
                                      <p:to>
                                        <p:strVal val="visible"/>
                                      </p:to>
                                    </p:set>
                                    <p:anim calcmode="lin" valueType="num">
                                      <p:cBhvr>
                                        <p:cTn id="42" dur="500" fill="hold"/>
                                        <p:tgtEl>
                                          <p:spTgt spid="37"/>
                                        </p:tgtEl>
                                        <p:attrNameLst>
                                          <p:attrName>ppt_w</p:attrName>
                                        </p:attrNameLst>
                                      </p:cBhvr>
                                      <p:tavLst>
                                        <p:tav tm="0">
                                          <p:val>
                                            <p:fltVal val="0"/>
                                          </p:val>
                                        </p:tav>
                                        <p:tav tm="100000">
                                          <p:val>
                                            <p:strVal val="#ppt_w"/>
                                          </p:val>
                                        </p:tav>
                                      </p:tavLst>
                                    </p:anim>
                                    <p:anim calcmode="lin" valueType="num">
                                      <p:cBhvr>
                                        <p:cTn id="43" dur="500" fill="hold"/>
                                        <p:tgtEl>
                                          <p:spTgt spid="37"/>
                                        </p:tgtEl>
                                        <p:attrNameLst>
                                          <p:attrName>ppt_h</p:attrName>
                                        </p:attrNameLst>
                                      </p:cBhvr>
                                      <p:tavLst>
                                        <p:tav tm="0">
                                          <p:val>
                                            <p:fltVal val="0"/>
                                          </p:val>
                                        </p:tav>
                                        <p:tav tm="100000">
                                          <p:val>
                                            <p:strVal val="#ppt_h"/>
                                          </p:val>
                                        </p:tav>
                                      </p:tavLst>
                                    </p:anim>
                                    <p:animEffect transition="in" filter="fade">
                                      <p:cBhvr>
                                        <p:cTn id="44" dur="500"/>
                                        <p:tgtEl>
                                          <p:spTgt spid="37"/>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p:cTn id="47" dur="500" fill="hold"/>
                                        <p:tgtEl>
                                          <p:spTgt spid="14"/>
                                        </p:tgtEl>
                                        <p:attrNameLst>
                                          <p:attrName>ppt_w</p:attrName>
                                        </p:attrNameLst>
                                      </p:cBhvr>
                                      <p:tavLst>
                                        <p:tav tm="0">
                                          <p:val>
                                            <p:fltVal val="0"/>
                                          </p:val>
                                        </p:tav>
                                        <p:tav tm="100000">
                                          <p:val>
                                            <p:strVal val="#ppt_w"/>
                                          </p:val>
                                        </p:tav>
                                      </p:tavLst>
                                    </p:anim>
                                    <p:anim calcmode="lin" valueType="num">
                                      <p:cBhvr>
                                        <p:cTn id="48" dur="500" fill="hold"/>
                                        <p:tgtEl>
                                          <p:spTgt spid="14"/>
                                        </p:tgtEl>
                                        <p:attrNameLst>
                                          <p:attrName>ppt_h</p:attrName>
                                        </p:attrNameLst>
                                      </p:cBhvr>
                                      <p:tavLst>
                                        <p:tav tm="0">
                                          <p:val>
                                            <p:fltVal val="0"/>
                                          </p:val>
                                        </p:tav>
                                        <p:tav tm="100000">
                                          <p:val>
                                            <p:strVal val="#ppt_h"/>
                                          </p:val>
                                        </p:tav>
                                      </p:tavLst>
                                    </p:anim>
                                    <p:animEffect transition="in" filter="fade">
                                      <p:cBhvr>
                                        <p:cTn id="49" dur="500"/>
                                        <p:tgtEl>
                                          <p:spTgt spid="14"/>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38"/>
                                        </p:tgtEl>
                                        <p:attrNameLst>
                                          <p:attrName>style.visibility</p:attrName>
                                        </p:attrNameLst>
                                      </p:cBhvr>
                                      <p:to>
                                        <p:strVal val="visible"/>
                                      </p:to>
                                    </p:set>
                                    <p:anim calcmode="lin" valueType="num">
                                      <p:cBhvr>
                                        <p:cTn id="52" dur="500" fill="hold"/>
                                        <p:tgtEl>
                                          <p:spTgt spid="38"/>
                                        </p:tgtEl>
                                        <p:attrNameLst>
                                          <p:attrName>ppt_w</p:attrName>
                                        </p:attrNameLst>
                                      </p:cBhvr>
                                      <p:tavLst>
                                        <p:tav tm="0">
                                          <p:val>
                                            <p:fltVal val="0"/>
                                          </p:val>
                                        </p:tav>
                                        <p:tav tm="100000">
                                          <p:val>
                                            <p:strVal val="#ppt_w"/>
                                          </p:val>
                                        </p:tav>
                                      </p:tavLst>
                                    </p:anim>
                                    <p:anim calcmode="lin" valueType="num">
                                      <p:cBhvr>
                                        <p:cTn id="53" dur="500" fill="hold"/>
                                        <p:tgtEl>
                                          <p:spTgt spid="38"/>
                                        </p:tgtEl>
                                        <p:attrNameLst>
                                          <p:attrName>ppt_h</p:attrName>
                                        </p:attrNameLst>
                                      </p:cBhvr>
                                      <p:tavLst>
                                        <p:tav tm="0">
                                          <p:val>
                                            <p:fltVal val="0"/>
                                          </p:val>
                                        </p:tav>
                                        <p:tav tm="100000">
                                          <p:val>
                                            <p:strVal val="#ppt_h"/>
                                          </p:val>
                                        </p:tav>
                                      </p:tavLst>
                                    </p:anim>
                                    <p:animEffect transition="in" filter="fade">
                                      <p:cBhvr>
                                        <p:cTn id="54" dur="500"/>
                                        <p:tgtEl>
                                          <p:spTgt spid="38"/>
                                        </p:tgtEl>
                                      </p:cBhvr>
                                    </p:animEffect>
                                  </p:childTnLst>
                                </p:cTn>
                              </p:par>
                              <p:par>
                                <p:cTn id="55" presetID="22" presetClass="entr" presetSubtype="8" fill="hold" nodeType="with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wipe(left)">
                                      <p:cBhvr>
                                        <p:cTn id="57" dur="500"/>
                                        <p:tgtEl>
                                          <p:spTgt spid="30"/>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31"/>
                                        </p:tgtEl>
                                        <p:attrNameLst>
                                          <p:attrName>style.visibility</p:attrName>
                                        </p:attrNameLst>
                                      </p:cBhvr>
                                      <p:to>
                                        <p:strVal val="visible"/>
                                      </p:to>
                                    </p:set>
                                    <p:animEffect transition="in" filter="wipe(left)">
                                      <p:cBhvr>
                                        <p:cTn id="60" dur="500"/>
                                        <p:tgtEl>
                                          <p:spTgt spid="31"/>
                                        </p:tgtEl>
                                      </p:cBhvr>
                                    </p:animEffect>
                                  </p:childTnLst>
                                </p:cTn>
                              </p:par>
                              <p:par>
                                <p:cTn id="61" presetID="22" presetClass="entr" presetSubtype="1" fill="hold" nodeType="withEffect">
                                  <p:stCondLst>
                                    <p:cond delay="0"/>
                                  </p:stCondLst>
                                  <p:childTnLst>
                                    <p:set>
                                      <p:cBhvr>
                                        <p:cTn id="62" dur="1" fill="hold">
                                          <p:stCondLst>
                                            <p:cond delay="0"/>
                                          </p:stCondLst>
                                        </p:cTn>
                                        <p:tgtEl>
                                          <p:spTgt spid="32"/>
                                        </p:tgtEl>
                                        <p:attrNameLst>
                                          <p:attrName>style.visibility</p:attrName>
                                        </p:attrNameLst>
                                      </p:cBhvr>
                                      <p:to>
                                        <p:strVal val="visible"/>
                                      </p:to>
                                    </p:set>
                                    <p:animEffect transition="in" filter="wipe(up)">
                                      <p:cBhvr>
                                        <p:cTn id="63" dur="500"/>
                                        <p:tgtEl>
                                          <p:spTgt spid="32"/>
                                        </p:tgtEl>
                                      </p:cBhvr>
                                    </p:animEffect>
                                  </p:childTnLst>
                                </p:cTn>
                              </p:par>
                              <p:par>
                                <p:cTn id="64" presetID="22" presetClass="entr" presetSubtype="1" fill="hold" nodeType="withEffect">
                                  <p:stCondLst>
                                    <p:cond delay="0"/>
                                  </p:stCondLst>
                                  <p:childTnLst>
                                    <p:set>
                                      <p:cBhvr>
                                        <p:cTn id="65" dur="1" fill="hold">
                                          <p:stCondLst>
                                            <p:cond delay="0"/>
                                          </p:stCondLst>
                                        </p:cTn>
                                        <p:tgtEl>
                                          <p:spTgt spid="33"/>
                                        </p:tgtEl>
                                        <p:attrNameLst>
                                          <p:attrName>style.visibility</p:attrName>
                                        </p:attrNameLst>
                                      </p:cBhvr>
                                      <p:to>
                                        <p:strVal val="visible"/>
                                      </p:to>
                                    </p:set>
                                    <p:animEffect transition="in" filter="wipe(up)">
                                      <p:cBhvr>
                                        <p:cTn id="6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31" grpId="0" animBg="1"/>
      <p:bldP spid="34" grpId="0" animBg="1"/>
      <p:bldP spid="35" grpId="0" animBg="1"/>
      <p:bldP spid="36" grpId="0" animBg="1"/>
      <p:bldP spid="37" grpId="0" animBg="1"/>
      <p:bldP spid="3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OfficePLUS.cn-1">
            <a:extLst>
              <a:ext uri="{FF2B5EF4-FFF2-40B4-BE49-F238E27FC236}">
                <a16:creationId xmlns:a16="http://schemas.microsoft.com/office/drawing/2014/main" id="{DD4D1700-20F6-7F57-3D57-86B9F776FB09}"/>
              </a:ext>
            </a:extLst>
          </p:cNvPr>
          <p:cNvPicPr>
            <a:picLocks noChangeAspect="1"/>
          </p:cNvPicPr>
          <p:nvPr/>
        </p:nvPicPr>
        <p:blipFill>
          <a:blip r:embed="rId3">
            <a:extLst>
              <a:ext uri="{28A0092B-C50C-407E-A947-70E740481C1C}">
                <a14:useLocalDpi xmlns:a14="http://schemas.microsoft.com/office/drawing/2010/main" val="0"/>
              </a:ext>
            </a:extLst>
          </a:blip>
          <a:srcRect t="15488"/>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OfficePLUS.cn-1">
            <a:extLst>
              <a:ext uri="{FF2B5EF4-FFF2-40B4-BE49-F238E27FC236}">
                <a16:creationId xmlns:a16="http://schemas.microsoft.com/office/drawing/2014/main" id="{BF18F4CD-F7CB-4F2D-B5E8-B74DB37AC6A9}"/>
              </a:ext>
            </a:extLst>
          </p:cNvPr>
          <p:cNvSpPr/>
          <p:nvPr/>
        </p:nvSpPr>
        <p:spPr>
          <a:xfrm rot="10800000">
            <a:off x="4028792" y="1758840"/>
            <a:ext cx="4095750" cy="3530819"/>
          </a:xfrm>
          <a:prstGeom prst="triangle">
            <a:avLst/>
          </a:prstGeom>
          <a:no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ea typeface="微软雅黑"/>
              <a:cs typeface="+mn-cs"/>
              <a:sym typeface="+mn-lt"/>
            </a:endParaRPr>
          </a:p>
        </p:txBody>
      </p:sp>
      <p:sp>
        <p:nvSpPr>
          <p:cNvPr id="6" name="OfficePLUS.cn-2">
            <a:extLst>
              <a:ext uri="{FF2B5EF4-FFF2-40B4-BE49-F238E27FC236}">
                <a16:creationId xmlns:a16="http://schemas.microsoft.com/office/drawing/2014/main" id="{ABD82C23-ADC7-4D48-A4A4-CE8C603CCFFA}"/>
              </a:ext>
            </a:extLst>
          </p:cNvPr>
          <p:cNvSpPr txBox="1"/>
          <p:nvPr/>
        </p:nvSpPr>
        <p:spPr>
          <a:xfrm>
            <a:off x="4799604" y="2212439"/>
            <a:ext cx="2592791"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100" normalizeH="0" baseline="0" noProof="0" dirty="0">
                <a:ln>
                  <a:noFill/>
                </a:ln>
                <a:solidFill>
                  <a:prstClr val="white"/>
                </a:solidFill>
                <a:effectLst/>
                <a:uLnTx/>
                <a:uFillTx/>
                <a:ea typeface="微软雅黑"/>
                <a:cs typeface="+mn-cs"/>
                <a:sym typeface="+mn-lt"/>
              </a:rPr>
              <a:t>PART 03</a:t>
            </a:r>
            <a:endParaRPr kumimoji="0" lang="zh-CN" altLang="en-US" sz="3600" b="0" i="0" u="none" strike="noStrike" kern="1200" cap="none" spc="100" normalizeH="0" baseline="0" noProof="0" dirty="0">
              <a:ln>
                <a:noFill/>
              </a:ln>
              <a:solidFill>
                <a:prstClr val="white"/>
              </a:solidFill>
              <a:effectLst/>
              <a:uLnTx/>
              <a:uFillTx/>
              <a:ea typeface="微软雅黑"/>
              <a:cs typeface="+mn-cs"/>
              <a:sym typeface="+mn-lt"/>
            </a:endParaRPr>
          </a:p>
        </p:txBody>
      </p:sp>
      <p:sp useBgFill="1">
        <p:nvSpPr>
          <p:cNvPr id="9" name="OfficePLUS.cn-3">
            <a:extLst>
              <a:ext uri="{FF2B5EF4-FFF2-40B4-BE49-F238E27FC236}">
                <a16:creationId xmlns:a16="http://schemas.microsoft.com/office/drawing/2014/main" id="{867C6CB7-8527-4FD5-99ED-AE04090D543C}"/>
              </a:ext>
            </a:extLst>
          </p:cNvPr>
          <p:cNvSpPr/>
          <p:nvPr/>
        </p:nvSpPr>
        <p:spPr>
          <a:xfrm>
            <a:off x="3541486" y="3018972"/>
            <a:ext cx="5109028" cy="108857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ea typeface="微软雅黑"/>
              <a:cs typeface="+mn-cs"/>
              <a:sym typeface="+mn-lt"/>
            </a:endParaRPr>
          </a:p>
        </p:txBody>
      </p:sp>
      <p:sp>
        <p:nvSpPr>
          <p:cNvPr id="11" name="OfficePLUS.cn-4">
            <a:extLst>
              <a:ext uri="{FF2B5EF4-FFF2-40B4-BE49-F238E27FC236}">
                <a16:creationId xmlns:a16="http://schemas.microsoft.com/office/drawing/2014/main" id="{571252A5-D1AF-4C25-AB80-88051A8E037E}"/>
              </a:ext>
            </a:extLst>
          </p:cNvPr>
          <p:cNvSpPr txBox="1"/>
          <p:nvPr/>
        </p:nvSpPr>
        <p:spPr>
          <a:xfrm flipH="1">
            <a:off x="4093936" y="2989751"/>
            <a:ext cx="3826328"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400" b="0" i="0" u="none" strike="noStrike" kern="1200" cap="none" spc="0" normalizeH="0" baseline="0" noProof="0" dirty="0">
                <a:ln>
                  <a:noFill/>
                </a:ln>
                <a:gradFill>
                  <a:gsLst>
                    <a:gs pos="39000">
                      <a:prstClr val="white"/>
                    </a:gs>
                    <a:gs pos="100000">
                      <a:srgbClr val="00B0F0"/>
                    </a:gs>
                  </a:gsLst>
                  <a:lin ang="5400000" scaled="0"/>
                </a:gradFill>
                <a:effectLst/>
                <a:uLnTx/>
                <a:uFillTx/>
                <a:ea typeface="优设标题黑" panose="00000500000000000000" pitchFamily="2" charset="-122"/>
                <a:cs typeface="阿里巴巴普惠体 B" panose="00020600040101010101" pitchFamily="18" charset="-122"/>
                <a:sym typeface="+mn-lt"/>
              </a:rPr>
              <a:t>在此输入标题</a:t>
            </a:r>
            <a:endParaRPr kumimoji="0" lang="en-US" altLang="zh-CN" sz="4400" b="0" i="0" u="none" strike="noStrike" kern="1200" cap="none" spc="0" normalizeH="0" baseline="0" noProof="0" dirty="0">
              <a:ln>
                <a:noFill/>
              </a:ln>
              <a:gradFill>
                <a:gsLst>
                  <a:gs pos="39000">
                    <a:prstClr val="white"/>
                  </a:gs>
                  <a:gs pos="100000">
                    <a:srgbClr val="00B0F0"/>
                  </a:gs>
                </a:gsLst>
                <a:lin ang="5400000" scaled="0"/>
              </a:gradFill>
              <a:effectLst/>
              <a:uLnTx/>
              <a:uFillTx/>
              <a:ea typeface="优设标题黑" panose="00000500000000000000" pitchFamily="2" charset="-122"/>
              <a:cs typeface="阿里巴巴普惠体 B" panose="00020600040101010101" pitchFamily="18" charset="-122"/>
              <a:sym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gradFill>
                  <a:gsLst>
                    <a:gs pos="39000">
                      <a:prstClr val="white"/>
                    </a:gs>
                    <a:gs pos="100000">
                      <a:srgbClr val="00B0F0"/>
                    </a:gs>
                  </a:gsLst>
                  <a:lin ang="5400000" scaled="0"/>
                </a:gradFill>
                <a:effectLst/>
                <a:uLnTx/>
                <a:uFillTx/>
                <a:ea typeface="优设标题黑" panose="00000500000000000000" pitchFamily="2" charset="-122"/>
                <a:cs typeface="阿里巴巴普惠体 B" panose="00020600040101010101" pitchFamily="18" charset="-122"/>
                <a:sym typeface="+mn-lt"/>
              </a:rPr>
              <a:t>Enter title here</a:t>
            </a:r>
          </a:p>
        </p:txBody>
      </p:sp>
      <p:pic>
        <p:nvPicPr>
          <p:cNvPr id="5" name="图片 9" descr="横版组合——透明.png">
            <a:extLst>
              <a:ext uri="{FF2B5EF4-FFF2-40B4-BE49-F238E27FC236}">
                <a16:creationId xmlns:a16="http://schemas.microsoft.com/office/drawing/2014/main" id="{3BF7251C-F982-94AF-BA75-8E38F0FC769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131300" y="226361"/>
            <a:ext cx="2727888" cy="571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0167886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fficePLUS.cn-1">
            <a:extLst>
              <a:ext uri="{FF2B5EF4-FFF2-40B4-BE49-F238E27FC236}">
                <a16:creationId xmlns:a16="http://schemas.microsoft.com/office/drawing/2014/main" id="{A8FB24EE-BEA1-4359-9E79-95B6FD484B0B}"/>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35" name="OfficePLUS.cn-2">
            <a:extLst>
              <a:ext uri="{FF2B5EF4-FFF2-40B4-BE49-F238E27FC236}">
                <a16:creationId xmlns:a16="http://schemas.microsoft.com/office/drawing/2014/main" id="{DA02164E-AFC3-4A5D-B965-C0BDEC9A0076}"/>
              </a:ext>
            </a:extLst>
          </p:cNvPr>
          <p:cNvSpPr txBox="1"/>
          <p:nvPr/>
        </p:nvSpPr>
        <p:spPr>
          <a:xfrm>
            <a:off x="1128407" y="377390"/>
            <a:ext cx="1467068"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请输入标题</a:t>
            </a:r>
          </a:p>
        </p:txBody>
      </p:sp>
      <p:sp>
        <p:nvSpPr>
          <p:cNvPr id="37" name="OfficePLUS.cn-3">
            <a:extLst>
              <a:ext uri="{FF2B5EF4-FFF2-40B4-BE49-F238E27FC236}">
                <a16:creationId xmlns:a16="http://schemas.microsoft.com/office/drawing/2014/main" id="{373EC3F5-DA57-4E61-9C8F-B4AA84FF3BE8}"/>
              </a:ext>
            </a:extLst>
          </p:cNvPr>
          <p:cNvSpPr txBox="1"/>
          <p:nvPr/>
        </p:nvSpPr>
        <p:spPr>
          <a:xfrm>
            <a:off x="1128407" y="711534"/>
            <a:ext cx="3195994" cy="308995"/>
          </a:xfrm>
          <a:prstGeom prst="rect">
            <a:avLst/>
          </a:prstGeom>
          <a:noFill/>
        </p:spPr>
        <p:txBody>
          <a:bodyPr wrap="square" rtlCol="0">
            <a:spAutoFit/>
          </a:bodyPr>
          <a:lstStyle/>
          <a:p>
            <a:pPr>
              <a:lnSpc>
                <a:spcPct val="130000"/>
              </a:lnSpc>
            </a:pPr>
            <a:r>
              <a:rPr lang="en-US" altLang="zh-CN" sz="1200" dirty="0">
                <a:solidFill>
                  <a:schemeClr val="bg1"/>
                </a:solidFill>
                <a:ea typeface="微软雅黑" panose="020B0503020204020204" pitchFamily="34" charset="-122"/>
                <a:sym typeface="+mn-lt"/>
              </a:rPr>
              <a:t>Enter your text here</a:t>
            </a:r>
          </a:p>
        </p:txBody>
      </p:sp>
      <p:sp>
        <p:nvSpPr>
          <p:cNvPr id="39" name="OfficePLUS.cn-4">
            <a:extLst>
              <a:ext uri="{FF2B5EF4-FFF2-40B4-BE49-F238E27FC236}">
                <a16:creationId xmlns:a16="http://schemas.microsoft.com/office/drawing/2014/main" id="{A905CA41-0AAD-4A4B-80BE-2A856762B71F}"/>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01</a:t>
            </a:r>
            <a:endParaRPr lang="zh-CN" altLang="en-US" sz="1600" b="1" dirty="0">
              <a:solidFill>
                <a:schemeClr val="bg1"/>
              </a:solidFill>
              <a:ea typeface="微软雅黑" panose="020B0503020204020204" pitchFamily="34" charset="-122"/>
              <a:sym typeface="+mn-lt"/>
            </a:endParaRPr>
          </a:p>
        </p:txBody>
      </p:sp>
      <p:pic>
        <p:nvPicPr>
          <p:cNvPr id="41" name="OfficePLUS.cn-5">
            <a:extLst>
              <a:ext uri="{FF2B5EF4-FFF2-40B4-BE49-F238E27FC236}">
                <a16:creationId xmlns:a16="http://schemas.microsoft.com/office/drawing/2014/main" id="{69DEDA30-90EC-4132-A316-3C62550524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329" y="1901891"/>
            <a:ext cx="6066971" cy="3586254"/>
          </a:xfrm>
          <a:prstGeom prst="rect">
            <a:avLst/>
          </a:prstGeom>
        </p:spPr>
      </p:pic>
      <p:sp>
        <p:nvSpPr>
          <p:cNvPr id="43" name="OfficePLUS.cn-6">
            <a:extLst>
              <a:ext uri="{FF2B5EF4-FFF2-40B4-BE49-F238E27FC236}">
                <a16:creationId xmlns:a16="http://schemas.microsoft.com/office/drawing/2014/main" id="{AC1E7986-8891-4B87-A7D9-DAC102ABBC37}"/>
              </a:ext>
            </a:extLst>
          </p:cNvPr>
          <p:cNvSpPr/>
          <p:nvPr/>
        </p:nvSpPr>
        <p:spPr>
          <a:xfrm>
            <a:off x="7624763" y="3078327"/>
            <a:ext cx="3172862"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p:txBody>
      </p:sp>
      <p:sp>
        <p:nvSpPr>
          <p:cNvPr id="45" name="OfficePLUS.cn-7">
            <a:extLst>
              <a:ext uri="{FF2B5EF4-FFF2-40B4-BE49-F238E27FC236}">
                <a16:creationId xmlns:a16="http://schemas.microsoft.com/office/drawing/2014/main" id="{E28302DF-FDE0-47AF-BDA3-8F5299AE53C4}"/>
              </a:ext>
            </a:extLst>
          </p:cNvPr>
          <p:cNvSpPr txBox="1"/>
          <p:nvPr/>
        </p:nvSpPr>
        <p:spPr>
          <a:xfrm>
            <a:off x="7631822" y="2591769"/>
            <a:ext cx="1954381" cy="400110"/>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r>
              <a:rPr lang="zh-CN" altLang="en-US" dirty="0">
                <a:solidFill>
                  <a:schemeClr val="bg1"/>
                </a:solidFill>
                <a:cs typeface="+mn-ea"/>
                <a:sym typeface="+mn-lt"/>
              </a:rPr>
              <a:t>在此输入标题</a:t>
            </a:r>
          </a:p>
        </p:txBody>
      </p:sp>
      <p:sp>
        <p:nvSpPr>
          <p:cNvPr id="47" name="OfficePLUS.cn-8">
            <a:extLst>
              <a:ext uri="{FF2B5EF4-FFF2-40B4-BE49-F238E27FC236}">
                <a16:creationId xmlns:a16="http://schemas.microsoft.com/office/drawing/2014/main" id="{AE2211C9-5CDF-406F-887B-CEFED68AC7E0}"/>
              </a:ext>
            </a:extLst>
          </p:cNvPr>
          <p:cNvSpPr/>
          <p:nvPr/>
        </p:nvSpPr>
        <p:spPr>
          <a:xfrm>
            <a:off x="7624763" y="3775012"/>
            <a:ext cx="3172862" cy="698717"/>
          </a:xfrm>
          <a:prstGeom prst="rect">
            <a:avLst/>
          </a:prstGeom>
        </p:spPr>
        <p:txBody>
          <a:bodyPr wrap="square">
            <a:spAutoFit/>
          </a:bodyPr>
          <a:lstStyle/>
          <a:p>
            <a:pPr>
              <a:lnSpc>
                <a:spcPct val="150000"/>
              </a:lnSpc>
            </a:pPr>
            <a:r>
              <a:rPr lang="en-US" altLang="zh-CN" sz="1400" cap="all" dirty="0">
                <a:solidFill>
                  <a:schemeClr val="bg1"/>
                </a:solidFill>
                <a:cs typeface="+mn-ea"/>
                <a:sym typeface="+mn-lt"/>
              </a:rPr>
              <a:t>Please enter your title</a:t>
            </a:r>
          </a:p>
          <a:p>
            <a:pPr>
              <a:lnSpc>
                <a:spcPct val="150000"/>
              </a:lnSpc>
            </a:pPr>
            <a:r>
              <a:rPr lang="en-US" altLang="zh-CN" sz="1400" cap="all" dirty="0">
                <a:solidFill>
                  <a:schemeClr val="bg1"/>
                </a:solidFill>
                <a:cs typeface="+mn-ea"/>
                <a:sym typeface="+mn-lt"/>
              </a:rPr>
              <a:t>Please enter your title</a:t>
            </a:r>
            <a:endParaRPr lang="zh-CN" altLang="en-US" sz="1400" cap="all" dirty="0">
              <a:solidFill>
                <a:schemeClr val="bg1"/>
              </a:solidFill>
              <a:cs typeface="+mn-ea"/>
              <a:sym typeface="+mn-lt"/>
            </a:endParaRPr>
          </a:p>
        </p:txBody>
      </p:sp>
      <p:pic>
        <p:nvPicPr>
          <p:cNvPr id="49" name="OfficePLUS.cn-9">
            <a:extLst>
              <a:ext uri="{FF2B5EF4-FFF2-40B4-BE49-F238E27FC236}">
                <a16:creationId xmlns:a16="http://schemas.microsoft.com/office/drawing/2014/main" id="{53EF72D3-ED11-4240-B955-EB1BCA6CF95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flipH="1">
            <a:off x="1269999" y="2072183"/>
            <a:ext cx="4622800" cy="294431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82816407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OfficePLUS.cn-1">
            <a:extLst>
              <a:ext uri="{FF2B5EF4-FFF2-40B4-BE49-F238E27FC236}">
                <a16:creationId xmlns:a16="http://schemas.microsoft.com/office/drawing/2014/main" id="{9D5B19D3-BB9F-4803-8A51-78CD4EE03453}"/>
              </a:ext>
            </a:extLst>
          </p:cNvPr>
          <p:cNvPicPr>
            <a:picLocks noChangeAspect="1"/>
          </p:cNvPicPr>
          <p:nvPr/>
        </p:nvPicPr>
        <p:blipFill rotWithShape="1">
          <a:blip r:embed="rId2">
            <a:extLst>
              <a:ext uri="{28A0092B-C50C-407E-A947-70E740481C1C}">
                <a14:useLocalDpi xmlns:a14="http://schemas.microsoft.com/office/drawing/2010/main" val="0"/>
              </a:ext>
            </a:extLst>
          </a:blip>
          <a:srcRect l="25169" r="24975"/>
          <a:stretch/>
        </p:blipFill>
        <p:spPr>
          <a:xfrm>
            <a:off x="4457700" y="1311984"/>
            <a:ext cx="3289300" cy="4504616"/>
          </a:xfrm>
          <a:prstGeom prst="roundRect">
            <a:avLst>
              <a:gd name="adj" fmla="val 5770"/>
            </a:avLst>
          </a:prstGeom>
        </p:spPr>
      </p:pic>
      <p:sp>
        <p:nvSpPr>
          <p:cNvPr id="19" name="OfficePLUS.cn-2">
            <a:extLst>
              <a:ext uri="{FF2B5EF4-FFF2-40B4-BE49-F238E27FC236}">
                <a16:creationId xmlns:a16="http://schemas.microsoft.com/office/drawing/2014/main" id="{0EE3AE9F-CD0A-433D-9C24-B7F3E16A5914}"/>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21" name="OfficePLUS.cn-3">
            <a:extLst>
              <a:ext uri="{FF2B5EF4-FFF2-40B4-BE49-F238E27FC236}">
                <a16:creationId xmlns:a16="http://schemas.microsoft.com/office/drawing/2014/main" id="{A41816AF-B1AD-4A78-BEB8-85887B7C092F}"/>
              </a:ext>
            </a:extLst>
          </p:cNvPr>
          <p:cNvSpPr txBox="1"/>
          <p:nvPr/>
        </p:nvSpPr>
        <p:spPr>
          <a:xfrm>
            <a:off x="1128407" y="377390"/>
            <a:ext cx="1467068"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请输入标题</a:t>
            </a:r>
          </a:p>
        </p:txBody>
      </p:sp>
      <p:sp>
        <p:nvSpPr>
          <p:cNvPr id="23" name="OfficePLUS.cn-4">
            <a:extLst>
              <a:ext uri="{FF2B5EF4-FFF2-40B4-BE49-F238E27FC236}">
                <a16:creationId xmlns:a16="http://schemas.microsoft.com/office/drawing/2014/main" id="{32ED81BA-3DE8-4944-AB77-FC88D79C52DD}"/>
              </a:ext>
            </a:extLst>
          </p:cNvPr>
          <p:cNvSpPr txBox="1"/>
          <p:nvPr/>
        </p:nvSpPr>
        <p:spPr>
          <a:xfrm>
            <a:off x="1128407" y="711534"/>
            <a:ext cx="3195994" cy="308995"/>
          </a:xfrm>
          <a:prstGeom prst="rect">
            <a:avLst/>
          </a:prstGeom>
          <a:noFill/>
        </p:spPr>
        <p:txBody>
          <a:bodyPr wrap="square" rtlCol="0">
            <a:spAutoFit/>
          </a:bodyPr>
          <a:lstStyle/>
          <a:p>
            <a:pPr>
              <a:lnSpc>
                <a:spcPct val="130000"/>
              </a:lnSpc>
            </a:pPr>
            <a:r>
              <a:rPr lang="en-US" altLang="zh-CN" sz="1200" dirty="0">
                <a:solidFill>
                  <a:schemeClr val="bg1"/>
                </a:solidFill>
                <a:ea typeface="微软雅黑" panose="020B0503020204020204" pitchFamily="34" charset="-122"/>
                <a:sym typeface="+mn-lt"/>
              </a:rPr>
              <a:t>Enter your text here</a:t>
            </a:r>
          </a:p>
        </p:txBody>
      </p:sp>
      <p:sp>
        <p:nvSpPr>
          <p:cNvPr id="25" name="OfficePLUS.cn-5">
            <a:extLst>
              <a:ext uri="{FF2B5EF4-FFF2-40B4-BE49-F238E27FC236}">
                <a16:creationId xmlns:a16="http://schemas.microsoft.com/office/drawing/2014/main" id="{989D2A9C-F476-45E9-80E2-47379E1B080A}"/>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02</a:t>
            </a:r>
            <a:endParaRPr lang="zh-CN" altLang="en-US" sz="1600" b="1" dirty="0">
              <a:solidFill>
                <a:schemeClr val="bg1"/>
              </a:solidFill>
              <a:ea typeface="微软雅黑" panose="020B0503020204020204" pitchFamily="34" charset="-122"/>
              <a:sym typeface="+mn-lt"/>
            </a:endParaRPr>
          </a:p>
        </p:txBody>
      </p:sp>
      <p:sp>
        <p:nvSpPr>
          <p:cNvPr id="31" name="OfficePLUS.cn-6">
            <a:extLst>
              <a:ext uri="{FF2B5EF4-FFF2-40B4-BE49-F238E27FC236}">
                <a16:creationId xmlns:a16="http://schemas.microsoft.com/office/drawing/2014/main" id="{95FA4B38-157D-4F8C-AD7E-6D492794BFFC}"/>
              </a:ext>
            </a:extLst>
          </p:cNvPr>
          <p:cNvSpPr/>
          <p:nvPr/>
        </p:nvSpPr>
        <p:spPr>
          <a:xfrm>
            <a:off x="1059207" y="3695700"/>
            <a:ext cx="3172862" cy="702052"/>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p:txBody>
      </p:sp>
      <p:sp>
        <p:nvSpPr>
          <p:cNvPr id="33" name="OfficePLUS.cn-7">
            <a:extLst>
              <a:ext uri="{FF2B5EF4-FFF2-40B4-BE49-F238E27FC236}">
                <a16:creationId xmlns:a16="http://schemas.microsoft.com/office/drawing/2014/main" id="{AB211785-7D55-489E-BB30-15D5383796D7}"/>
              </a:ext>
            </a:extLst>
          </p:cNvPr>
          <p:cNvSpPr txBox="1"/>
          <p:nvPr/>
        </p:nvSpPr>
        <p:spPr>
          <a:xfrm>
            <a:off x="1066266" y="2607763"/>
            <a:ext cx="2146742" cy="830997"/>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r>
              <a:rPr lang="zh-CN" altLang="en-US" sz="4800" dirty="0">
                <a:solidFill>
                  <a:schemeClr val="bg1"/>
                </a:solidFill>
                <a:cs typeface="+mn-ea"/>
                <a:sym typeface="+mn-lt"/>
              </a:rPr>
              <a:t>小标题</a:t>
            </a:r>
          </a:p>
        </p:txBody>
      </p:sp>
      <p:sp>
        <p:nvSpPr>
          <p:cNvPr id="35" name="OfficePLUS.cn-8">
            <a:extLst>
              <a:ext uri="{FF2B5EF4-FFF2-40B4-BE49-F238E27FC236}">
                <a16:creationId xmlns:a16="http://schemas.microsoft.com/office/drawing/2014/main" id="{858F7AE1-D211-444B-B0AC-773EC637560B}"/>
              </a:ext>
            </a:extLst>
          </p:cNvPr>
          <p:cNvSpPr/>
          <p:nvPr/>
        </p:nvSpPr>
        <p:spPr>
          <a:xfrm>
            <a:off x="1059207" y="4363357"/>
            <a:ext cx="3172862" cy="702052"/>
          </a:xfrm>
          <a:prstGeom prst="rect">
            <a:avLst/>
          </a:prstGeom>
        </p:spPr>
        <p:txBody>
          <a:bodyPr wrap="square">
            <a:spAutoFit/>
          </a:bodyPr>
          <a:lstStyle/>
          <a:p>
            <a:pPr>
              <a:lnSpc>
                <a:spcPct val="150000"/>
              </a:lnSpc>
            </a:pPr>
            <a:r>
              <a:rPr lang="en-US" altLang="zh-CN" sz="1400" cap="all" dirty="0">
                <a:solidFill>
                  <a:schemeClr val="bg1"/>
                </a:solidFill>
                <a:cs typeface="+mn-ea"/>
                <a:sym typeface="+mn-lt"/>
              </a:rPr>
              <a:t>Please enter your title</a:t>
            </a:r>
          </a:p>
          <a:p>
            <a:pPr>
              <a:lnSpc>
                <a:spcPct val="150000"/>
              </a:lnSpc>
            </a:pPr>
            <a:r>
              <a:rPr lang="en-US" altLang="zh-CN" sz="1400" cap="all" dirty="0">
                <a:solidFill>
                  <a:schemeClr val="bg1"/>
                </a:solidFill>
                <a:cs typeface="+mn-ea"/>
                <a:sym typeface="+mn-lt"/>
              </a:rPr>
              <a:t>Please enter your title</a:t>
            </a:r>
            <a:endParaRPr lang="zh-CN" altLang="en-US" sz="1400" cap="all" dirty="0">
              <a:solidFill>
                <a:schemeClr val="bg1"/>
              </a:solidFill>
              <a:cs typeface="+mn-ea"/>
              <a:sym typeface="+mn-lt"/>
            </a:endParaRPr>
          </a:p>
        </p:txBody>
      </p:sp>
      <p:sp>
        <p:nvSpPr>
          <p:cNvPr id="41" name="OfficePLUS.cn-9">
            <a:extLst>
              <a:ext uri="{FF2B5EF4-FFF2-40B4-BE49-F238E27FC236}">
                <a16:creationId xmlns:a16="http://schemas.microsoft.com/office/drawing/2014/main" id="{06A2E966-B74A-422A-BA4F-1EC028EDA976}"/>
              </a:ext>
            </a:extLst>
          </p:cNvPr>
          <p:cNvSpPr/>
          <p:nvPr/>
        </p:nvSpPr>
        <p:spPr>
          <a:xfrm>
            <a:off x="8296069" y="1644650"/>
            <a:ext cx="787400" cy="787400"/>
          </a:xfrm>
          <a:prstGeom prst="roundRect">
            <a:avLst/>
          </a:prstGeom>
          <a:gradFill>
            <a:gsLst>
              <a:gs pos="0">
                <a:srgbClr val="009FFF"/>
              </a:gs>
              <a:gs pos="100000">
                <a:srgbClr val="006DFF"/>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OfficePLUS.cn-10">
            <a:extLst>
              <a:ext uri="{FF2B5EF4-FFF2-40B4-BE49-F238E27FC236}">
                <a16:creationId xmlns:a16="http://schemas.microsoft.com/office/drawing/2014/main" id="{9C90FF76-63B0-44DA-AD76-1C902D5EB316}"/>
              </a:ext>
            </a:extLst>
          </p:cNvPr>
          <p:cNvSpPr/>
          <p:nvPr/>
        </p:nvSpPr>
        <p:spPr>
          <a:xfrm>
            <a:off x="8296069" y="3276600"/>
            <a:ext cx="787400" cy="787400"/>
          </a:xfrm>
          <a:prstGeom prst="roundRect">
            <a:avLst/>
          </a:prstGeom>
          <a:gradFill>
            <a:gsLst>
              <a:gs pos="0">
                <a:srgbClr val="009FFF"/>
              </a:gs>
              <a:gs pos="100000">
                <a:srgbClr val="006DFF"/>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OfficePLUS.cn-11">
            <a:extLst>
              <a:ext uri="{FF2B5EF4-FFF2-40B4-BE49-F238E27FC236}">
                <a16:creationId xmlns:a16="http://schemas.microsoft.com/office/drawing/2014/main" id="{ADD1BECB-CA8A-4ED1-88D3-D8695FBE6E67}"/>
              </a:ext>
            </a:extLst>
          </p:cNvPr>
          <p:cNvSpPr/>
          <p:nvPr/>
        </p:nvSpPr>
        <p:spPr>
          <a:xfrm>
            <a:off x="8296069" y="4908550"/>
            <a:ext cx="787400" cy="787400"/>
          </a:xfrm>
          <a:prstGeom prst="roundRect">
            <a:avLst/>
          </a:prstGeom>
          <a:gradFill>
            <a:gsLst>
              <a:gs pos="0">
                <a:srgbClr val="009FFF"/>
              </a:gs>
              <a:gs pos="100000">
                <a:srgbClr val="006DFF"/>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OfficePLUS.cn-12">
            <a:extLst>
              <a:ext uri="{FF2B5EF4-FFF2-40B4-BE49-F238E27FC236}">
                <a16:creationId xmlns:a16="http://schemas.microsoft.com/office/drawing/2014/main" id="{399718DC-FCA9-40A1-AB26-93D9EFB28D3F}"/>
              </a:ext>
            </a:extLst>
          </p:cNvPr>
          <p:cNvSpPr txBox="1"/>
          <p:nvPr/>
        </p:nvSpPr>
        <p:spPr>
          <a:xfrm>
            <a:off x="8381466" y="1807663"/>
            <a:ext cx="551754" cy="461665"/>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r>
              <a:rPr lang="en-US" altLang="zh-CN" sz="2400" dirty="0">
                <a:solidFill>
                  <a:schemeClr val="bg1"/>
                </a:solidFill>
                <a:ea typeface="+mj-ea"/>
                <a:cs typeface="+mn-ea"/>
                <a:sym typeface="+mn-lt"/>
              </a:rPr>
              <a:t>01</a:t>
            </a:r>
            <a:endParaRPr lang="zh-CN" altLang="en-US" sz="2400" dirty="0">
              <a:solidFill>
                <a:schemeClr val="bg1"/>
              </a:solidFill>
              <a:ea typeface="+mj-ea"/>
              <a:cs typeface="+mn-ea"/>
              <a:sym typeface="+mn-lt"/>
            </a:endParaRPr>
          </a:p>
        </p:txBody>
      </p:sp>
      <p:sp>
        <p:nvSpPr>
          <p:cNvPr id="49" name="OfficePLUS.cn-13">
            <a:extLst>
              <a:ext uri="{FF2B5EF4-FFF2-40B4-BE49-F238E27FC236}">
                <a16:creationId xmlns:a16="http://schemas.microsoft.com/office/drawing/2014/main" id="{A85EE459-1605-4F63-8826-826E005FCF30}"/>
              </a:ext>
            </a:extLst>
          </p:cNvPr>
          <p:cNvSpPr txBox="1"/>
          <p:nvPr/>
        </p:nvSpPr>
        <p:spPr>
          <a:xfrm>
            <a:off x="8381466" y="3426767"/>
            <a:ext cx="604653" cy="461665"/>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r>
              <a:rPr lang="en-US" altLang="zh-CN" sz="2400" dirty="0">
                <a:solidFill>
                  <a:schemeClr val="bg1"/>
                </a:solidFill>
                <a:ea typeface="+mj-ea"/>
                <a:cs typeface="+mn-ea"/>
                <a:sym typeface="+mn-lt"/>
              </a:rPr>
              <a:t>02</a:t>
            </a:r>
            <a:endParaRPr lang="zh-CN" altLang="en-US" sz="2400" dirty="0">
              <a:solidFill>
                <a:schemeClr val="bg1"/>
              </a:solidFill>
              <a:ea typeface="+mj-ea"/>
              <a:cs typeface="+mn-ea"/>
              <a:sym typeface="+mn-lt"/>
            </a:endParaRPr>
          </a:p>
        </p:txBody>
      </p:sp>
      <p:sp>
        <p:nvSpPr>
          <p:cNvPr id="51" name="OfficePLUS.cn-14">
            <a:extLst>
              <a:ext uri="{FF2B5EF4-FFF2-40B4-BE49-F238E27FC236}">
                <a16:creationId xmlns:a16="http://schemas.microsoft.com/office/drawing/2014/main" id="{272C5F25-2D12-481C-9D6C-928B922293BA}"/>
              </a:ext>
            </a:extLst>
          </p:cNvPr>
          <p:cNvSpPr txBox="1"/>
          <p:nvPr/>
        </p:nvSpPr>
        <p:spPr>
          <a:xfrm>
            <a:off x="8381466" y="5068242"/>
            <a:ext cx="604653" cy="461665"/>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r>
              <a:rPr lang="en-US" altLang="zh-CN" sz="2400" dirty="0">
                <a:solidFill>
                  <a:schemeClr val="bg1"/>
                </a:solidFill>
                <a:ea typeface="+mj-ea"/>
                <a:cs typeface="+mn-ea"/>
                <a:sym typeface="+mn-lt"/>
              </a:rPr>
              <a:t>03</a:t>
            </a:r>
            <a:endParaRPr lang="zh-CN" altLang="en-US" sz="2400" dirty="0">
              <a:solidFill>
                <a:schemeClr val="bg1"/>
              </a:solidFill>
              <a:ea typeface="+mj-ea"/>
              <a:cs typeface="+mn-ea"/>
              <a:sym typeface="+mn-lt"/>
            </a:endParaRPr>
          </a:p>
        </p:txBody>
      </p:sp>
      <p:sp>
        <p:nvSpPr>
          <p:cNvPr id="53" name="OfficePLUS.cn-15">
            <a:extLst>
              <a:ext uri="{FF2B5EF4-FFF2-40B4-BE49-F238E27FC236}">
                <a16:creationId xmlns:a16="http://schemas.microsoft.com/office/drawing/2014/main" id="{77C998B8-AC49-4351-8981-3767697F6C1C}"/>
              </a:ext>
            </a:extLst>
          </p:cNvPr>
          <p:cNvSpPr/>
          <p:nvPr/>
        </p:nvSpPr>
        <p:spPr>
          <a:xfrm>
            <a:off x="9111007" y="1703671"/>
            <a:ext cx="1988587" cy="702052"/>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55" name="OfficePLUS.cn-16">
            <a:extLst>
              <a:ext uri="{FF2B5EF4-FFF2-40B4-BE49-F238E27FC236}">
                <a16:creationId xmlns:a16="http://schemas.microsoft.com/office/drawing/2014/main" id="{7331168F-C845-477F-9F1B-14D808D8F935}"/>
              </a:ext>
            </a:extLst>
          </p:cNvPr>
          <p:cNvSpPr/>
          <p:nvPr/>
        </p:nvSpPr>
        <p:spPr>
          <a:xfrm>
            <a:off x="9111007" y="3306574"/>
            <a:ext cx="1960012" cy="702052"/>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57" name="OfficePLUS.cn-17">
            <a:extLst>
              <a:ext uri="{FF2B5EF4-FFF2-40B4-BE49-F238E27FC236}">
                <a16:creationId xmlns:a16="http://schemas.microsoft.com/office/drawing/2014/main" id="{EAF3A0F5-E814-436F-AD2C-7310E3FCAFD6}"/>
              </a:ext>
            </a:extLst>
          </p:cNvPr>
          <p:cNvSpPr/>
          <p:nvPr/>
        </p:nvSpPr>
        <p:spPr>
          <a:xfrm>
            <a:off x="9111007" y="4940338"/>
            <a:ext cx="1826662" cy="702052"/>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pic>
        <p:nvPicPr>
          <p:cNvPr id="39" name="OfficePLUS.cn-18">
            <a:extLst>
              <a:ext uri="{FF2B5EF4-FFF2-40B4-BE49-F238E27FC236}">
                <a16:creationId xmlns:a16="http://schemas.microsoft.com/office/drawing/2014/main" id="{00E4CFB6-F949-476D-9B82-1B051B4EF5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5907" y="987802"/>
            <a:ext cx="3840185" cy="5177194"/>
          </a:xfrm>
          <a:prstGeom prst="rect">
            <a:avLst/>
          </a:prstGeom>
          <a:noFill/>
        </p:spPr>
      </p:pic>
    </p:spTree>
    <p:extLst>
      <p:ext uri="{BB962C8B-B14F-4D97-AF65-F5344CB8AC3E}">
        <p14:creationId xmlns:p14="http://schemas.microsoft.com/office/powerpoint/2010/main" val="23120866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fficePLUS.cn-1">
            <a:extLst>
              <a:ext uri="{FF2B5EF4-FFF2-40B4-BE49-F238E27FC236}">
                <a16:creationId xmlns:a16="http://schemas.microsoft.com/office/drawing/2014/main" id="{DD4D1700-20F6-7F57-3D57-86B9F776FB09}"/>
              </a:ext>
            </a:extLst>
          </p:cNvPr>
          <p:cNvPicPr>
            <a:picLocks noChangeAspect="1"/>
          </p:cNvPicPr>
          <p:nvPr/>
        </p:nvPicPr>
        <p:blipFill>
          <a:blip r:embed="rId2">
            <a:extLst>
              <a:ext uri="{28A0092B-C50C-407E-A947-70E740481C1C}">
                <a14:useLocalDpi xmlns:a14="http://schemas.microsoft.com/office/drawing/2010/main" val="0"/>
              </a:ext>
            </a:extLst>
          </a:blip>
          <a:srcRect t="15488"/>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OfficePLUS.cn-1">
            <a:extLst>
              <a:ext uri="{FF2B5EF4-FFF2-40B4-BE49-F238E27FC236}">
                <a16:creationId xmlns:a16="http://schemas.microsoft.com/office/drawing/2014/main" id="{BF18F4CD-F7CB-4F2D-B5E8-B74DB37AC6A9}"/>
              </a:ext>
            </a:extLst>
          </p:cNvPr>
          <p:cNvSpPr/>
          <p:nvPr/>
        </p:nvSpPr>
        <p:spPr>
          <a:xfrm rot="10800000">
            <a:off x="4028792" y="1758840"/>
            <a:ext cx="4095750" cy="3530819"/>
          </a:xfrm>
          <a:prstGeom prst="triangle">
            <a:avLst/>
          </a:prstGeom>
          <a:no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ea typeface="微软雅黑"/>
              <a:cs typeface="+mn-cs"/>
              <a:sym typeface="+mn-lt"/>
            </a:endParaRPr>
          </a:p>
        </p:txBody>
      </p:sp>
      <p:sp>
        <p:nvSpPr>
          <p:cNvPr id="6" name="OfficePLUS.cn-2">
            <a:extLst>
              <a:ext uri="{FF2B5EF4-FFF2-40B4-BE49-F238E27FC236}">
                <a16:creationId xmlns:a16="http://schemas.microsoft.com/office/drawing/2014/main" id="{ABD82C23-ADC7-4D48-A4A4-CE8C603CCFFA}"/>
              </a:ext>
            </a:extLst>
          </p:cNvPr>
          <p:cNvSpPr txBox="1"/>
          <p:nvPr/>
        </p:nvSpPr>
        <p:spPr>
          <a:xfrm>
            <a:off x="4799604" y="2212439"/>
            <a:ext cx="2592791"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100" normalizeH="0" baseline="0" noProof="0" dirty="0">
                <a:ln>
                  <a:noFill/>
                </a:ln>
                <a:solidFill>
                  <a:prstClr val="white"/>
                </a:solidFill>
                <a:effectLst/>
                <a:uLnTx/>
                <a:uFillTx/>
                <a:ea typeface="微软雅黑"/>
                <a:cs typeface="+mn-cs"/>
                <a:sym typeface="+mn-lt"/>
              </a:rPr>
              <a:t>PART 05</a:t>
            </a:r>
            <a:endParaRPr kumimoji="0" lang="zh-CN" altLang="en-US" sz="3600" b="0" i="0" u="none" strike="noStrike" kern="1200" cap="none" spc="100" normalizeH="0" baseline="0" noProof="0" dirty="0">
              <a:ln>
                <a:noFill/>
              </a:ln>
              <a:solidFill>
                <a:prstClr val="white"/>
              </a:solidFill>
              <a:effectLst/>
              <a:uLnTx/>
              <a:uFillTx/>
              <a:ea typeface="微软雅黑"/>
              <a:cs typeface="+mn-cs"/>
              <a:sym typeface="+mn-lt"/>
            </a:endParaRPr>
          </a:p>
        </p:txBody>
      </p:sp>
      <p:sp>
        <p:nvSpPr>
          <p:cNvPr id="11" name="OfficePLUS.cn-4">
            <a:extLst>
              <a:ext uri="{FF2B5EF4-FFF2-40B4-BE49-F238E27FC236}">
                <a16:creationId xmlns:a16="http://schemas.microsoft.com/office/drawing/2014/main" id="{571252A5-D1AF-4C25-AB80-88051A8E037E}"/>
              </a:ext>
            </a:extLst>
          </p:cNvPr>
          <p:cNvSpPr txBox="1"/>
          <p:nvPr/>
        </p:nvSpPr>
        <p:spPr>
          <a:xfrm flipH="1">
            <a:off x="4093936" y="2989751"/>
            <a:ext cx="3826328"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400" b="0" i="0" u="none" strike="noStrike" kern="1200" cap="none" spc="0" normalizeH="0" baseline="0" noProof="0" dirty="0">
                <a:ln>
                  <a:noFill/>
                </a:ln>
                <a:gradFill>
                  <a:gsLst>
                    <a:gs pos="39000">
                      <a:prstClr val="white"/>
                    </a:gs>
                    <a:gs pos="100000">
                      <a:srgbClr val="00B0F0"/>
                    </a:gs>
                  </a:gsLst>
                  <a:lin ang="5400000" scaled="0"/>
                </a:gradFill>
                <a:effectLst/>
                <a:uLnTx/>
                <a:uFillTx/>
                <a:ea typeface="优设标题黑" panose="00000500000000000000" pitchFamily="2" charset="-122"/>
                <a:cs typeface="阿里巴巴普惠体 B" panose="00020600040101010101" pitchFamily="18" charset="-122"/>
                <a:sym typeface="+mn-lt"/>
              </a:rPr>
              <a:t>项目建设</a:t>
            </a:r>
            <a:endParaRPr kumimoji="0" lang="en-US" altLang="zh-CN" sz="4400" b="0" i="0" u="none" strike="noStrike" kern="1200" cap="none" spc="0" normalizeH="0" baseline="0" noProof="0" dirty="0">
              <a:ln>
                <a:noFill/>
              </a:ln>
              <a:gradFill>
                <a:gsLst>
                  <a:gs pos="39000">
                    <a:prstClr val="white"/>
                  </a:gs>
                  <a:gs pos="100000">
                    <a:srgbClr val="00B0F0"/>
                  </a:gs>
                </a:gsLst>
                <a:lin ang="5400000" scaled="0"/>
              </a:gradFill>
              <a:effectLst/>
              <a:uLnTx/>
              <a:uFillTx/>
              <a:ea typeface="优设标题黑" panose="00000500000000000000" pitchFamily="2" charset="-122"/>
              <a:cs typeface="阿里巴巴普惠体 B" panose="00020600040101010101" pitchFamily="18" charset="-122"/>
              <a:sym typeface="+mn-lt"/>
            </a:endParaRPr>
          </a:p>
        </p:txBody>
      </p:sp>
      <p:pic>
        <p:nvPicPr>
          <p:cNvPr id="5" name="图片 9" descr="横版组合——透明.png">
            <a:extLst>
              <a:ext uri="{FF2B5EF4-FFF2-40B4-BE49-F238E27FC236}">
                <a16:creationId xmlns:a16="http://schemas.microsoft.com/office/drawing/2014/main" id="{3BF7251C-F982-94AF-BA75-8E38F0FC769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131300" y="226361"/>
            <a:ext cx="2727888" cy="571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091368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fficePLUS.cn-1">
            <a:extLst>
              <a:ext uri="{FF2B5EF4-FFF2-40B4-BE49-F238E27FC236}">
                <a16:creationId xmlns:a16="http://schemas.microsoft.com/office/drawing/2014/main" id="{9900775C-C4D4-4004-AE23-37B321BAD122}"/>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5" name="OfficePLUS.cn-2">
            <a:extLst>
              <a:ext uri="{FF2B5EF4-FFF2-40B4-BE49-F238E27FC236}">
                <a16:creationId xmlns:a16="http://schemas.microsoft.com/office/drawing/2014/main" id="{DAD60F16-4707-468C-AC98-15F5C67A50B7}"/>
              </a:ext>
            </a:extLst>
          </p:cNvPr>
          <p:cNvSpPr txBox="1"/>
          <p:nvPr/>
        </p:nvSpPr>
        <p:spPr>
          <a:xfrm>
            <a:off x="1128407" y="377390"/>
            <a:ext cx="954107"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里程碑</a:t>
            </a:r>
          </a:p>
        </p:txBody>
      </p:sp>
      <p:sp>
        <p:nvSpPr>
          <p:cNvPr id="7" name="OfficePLUS.cn-3">
            <a:extLst>
              <a:ext uri="{FF2B5EF4-FFF2-40B4-BE49-F238E27FC236}">
                <a16:creationId xmlns:a16="http://schemas.microsoft.com/office/drawing/2014/main" id="{5C75EF80-4155-4D6A-A803-B87C9E174482}"/>
              </a:ext>
            </a:extLst>
          </p:cNvPr>
          <p:cNvSpPr txBox="1"/>
          <p:nvPr/>
        </p:nvSpPr>
        <p:spPr>
          <a:xfrm>
            <a:off x="1128407" y="711534"/>
            <a:ext cx="3195994" cy="308995"/>
          </a:xfrm>
          <a:prstGeom prst="rect">
            <a:avLst/>
          </a:prstGeom>
          <a:noFill/>
        </p:spPr>
        <p:txBody>
          <a:bodyPr wrap="square" rtlCol="0">
            <a:spAutoFit/>
          </a:bodyPr>
          <a:lstStyle/>
          <a:p>
            <a:pPr>
              <a:lnSpc>
                <a:spcPct val="130000"/>
              </a:lnSpc>
            </a:pPr>
            <a:r>
              <a:rPr lang="en-US" altLang="zh-CN" sz="1200" dirty="0">
                <a:solidFill>
                  <a:schemeClr val="bg1"/>
                </a:solidFill>
                <a:ea typeface="微软雅黑" panose="020B0503020204020204" pitchFamily="34" charset="-122"/>
                <a:sym typeface="+mn-lt"/>
              </a:rPr>
              <a:t>Enter your text here</a:t>
            </a:r>
          </a:p>
        </p:txBody>
      </p:sp>
      <p:sp>
        <p:nvSpPr>
          <p:cNvPr id="9" name="OfficePLUS.cn-4">
            <a:extLst>
              <a:ext uri="{FF2B5EF4-FFF2-40B4-BE49-F238E27FC236}">
                <a16:creationId xmlns:a16="http://schemas.microsoft.com/office/drawing/2014/main" id="{DEAF81FA-8C64-4A02-A00E-9B74BE70658A}"/>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05</a:t>
            </a:r>
            <a:endParaRPr lang="zh-CN" altLang="en-US" sz="1600" b="1" dirty="0">
              <a:solidFill>
                <a:schemeClr val="bg1"/>
              </a:solidFill>
              <a:ea typeface="微软雅黑" panose="020B0503020204020204" pitchFamily="34" charset="-122"/>
              <a:sym typeface="+mn-lt"/>
            </a:endParaRPr>
          </a:p>
        </p:txBody>
      </p:sp>
      <p:sp>
        <p:nvSpPr>
          <p:cNvPr id="10" name="OfficePLUS.cn-5">
            <a:extLst>
              <a:ext uri="{FF2B5EF4-FFF2-40B4-BE49-F238E27FC236}">
                <a16:creationId xmlns:a16="http://schemas.microsoft.com/office/drawing/2014/main" id="{88DF2BB9-26B2-42F4-957E-3D5826FD856F}"/>
              </a:ext>
            </a:extLst>
          </p:cNvPr>
          <p:cNvSpPr/>
          <p:nvPr/>
        </p:nvSpPr>
        <p:spPr>
          <a:xfrm>
            <a:off x="6075362" y="1598613"/>
            <a:ext cx="531813" cy="531812"/>
          </a:xfrm>
          <a:prstGeom prst="ellipse">
            <a:avLst/>
          </a:prstGeom>
          <a:gradFill>
            <a:gsLst>
              <a:gs pos="0">
                <a:srgbClr val="009FFF"/>
              </a:gs>
              <a:gs pos="100000">
                <a:srgbClr val="006DFF"/>
              </a:gs>
            </a:gsLst>
            <a:lin ang="5400000" scaled="0"/>
          </a:gradFill>
          <a:ln w="12700">
            <a:noFill/>
          </a:ln>
        </p:spPr>
        <p:txBody>
          <a:bodyPr anchor="ctr"/>
          <a:lstStyle/>
          <a:p>
            <a:pPr lvl="0" indent="0" algn="ctr">
              <a:buFont typeface="Arial" panose="020B0604020202020204" pitchFamily="34" charset="0"/>
              <a:buNone/>
            </a:pPr>
            <a:endParaRPr lang="en-US" altLang="zh-CN" dirty="0">
              <a:solidFill>
                <a:schemeClr val="bg1"/>
              </a:solidFill>
              <a:cs typeface="+mn-ea"/>
              <a:sym typeface="+mn-lt"/>
            </a:endParaRPr>
          </a:p>
        </p:txBody>
      </p:sp>
      <p:sp>
        <p:nvSpPr>
          <p:cNvPr id="11" name="OfficePLUS.cn-6">
            <a:extLst>
              <a:ext uri="{FF2B5EF4-FFF2-40B4-BE49-F238E27FC236}">
                <a16:creationId xmlns:a16="http://schemas.microsoft.com/office/drawing/2014/main" id="{C73CB5FD-7B51-4497-8A03-5E577EE124CF}"/>
              </a:ext>
            </a:extLst>
          </p:cNvPr>
          <p:cNvSpPr/>
          <p:nvPr/>
        </p:nvSpPr>
        <p:spPr>
          <a:xfrm>
            <a:off x="7127875" y="3257550"/>
            <a:ext cx="819150" cy="819150"/>
          </a:xfrm>
          <a:prstGeom prst="ellipse">
            <a:avLst/>
          </a:prstGeom>
          <a:gradFill>
            <a:gsLst>
              <a:gs pos="0">
                <a:srgbClr val="009FFF"/>
              </a:gs>
              <a:gs pos="100000">
                <a:srgbClr val="006DFF"/>
              </a:gs>
            </a:gsLst>
            <a:lin ang="5400000" scaled="0"/>
          </a:gradFill>
          <a:ln w="12700">
            <a:noFill/>
          </a:ln>
        </p:spPr>
        <p:txBody>
          <a:bodyPr anchor="ctr"/>
          <a:lstStyle/>
          <a:p>
            <a:pPr lvl="0" indent="0" algn="ctr">
              <a:buFont typeface="Arial" panose="020B0604020202020204" pitchFamily="34" charset="0"/>
              <a:buNone/>
            </a:pPr>
            <a:endParaRPr lang="en-US" altLang="zh-CN" sz="2800" dirty="0">
              <a:solidFill>
                <a:schemeClr val="bg1"/>
              </a:solidFill>
              <a:cs typeface="+mn-ea"/>
              <a:sym typeface="+mn-lt"/>
            </a:endParaRPr>
          </a:p>
        </p:txBody>
      </p:sp>
      <p:sp>
        <p:nvSpPr>
          <p:cNvPr id="12" name="OfficePLUS.cn-7">
            <a:extLst>
              <a:ext uri="{FF2B5EF4-FFF2-40B4-BE49-F238E27FC236}">
                <a16:creationId xmlns:a16="http://schemas.microsoft.com/office/drawing/2014/main" id="{0844E842-8348-409D-81B6-5AD48D1DB8C2}"/>
              </a:ext>
            </a:extLst>
          </p:cNvPr>
          <p:cNvSpPr/>
          <p:nvPr/>
        </p:nvSpPr>
        <p:spPr>
          <a:xfrm>
            <a:off x="2374900" y="2646363"/>
            <a:ext cx="819150" cy="817562"/>
          </a:xfrm>
          <a:prstGeom prst="ellipse">
            <a:avLst/>
          </a:prstGeom>
          <a:gradFill>
            <a:gsLst>
              <a:gs pos="0">
                <a:srgbClr val="009FFF"/>
              </a:gs>
              <a:gs pos="100000">
                <a:srgbClr val="006DFF"/>
              </a:gs>
            </a:gsLst>
            <a:lin ang="5400000" scaled="0"/>
          </a:gradFill>
          <a:ln w="12700">
            <a:noFill/>
          </a:ln>
        </p:spPr>
        <p:txBody>
          <a:bodyPr anchor="ctr"/>
          <a:lstStyle/>
          <a:p>
            <a:pPr lvl="0" indent="0" algn="ctr">
              <a:buFont typeface="Arial" panose="020B0604020202020204" pitchFamily="34" charset="0"/>
              <a:buNone/>
            </a:pPr>
            <a:endParaRPr lang="en-US" altLang="zh-CN" sz="2800" dirty="0">
              <a:solidFill>
                <a:schemeClr val="bg1"/>
              </a:solidFill>
              <a:cs typeface="+mn-ea"/>
              <a:sym typeface="+mn-lt"/>
            </a:endParaRPr>
          </a:p>
        </p:txBody>
      </p:sp>
      <p:sp>
        <p:nvSpPr>
          <p:cNvPr id="13" name="OfficePLUS.cn-8">
            <a:extLst>
              <a:ext uri="{FF2B5EF4-FFF2-40B4-BE49-F238E27FC236}">
                <a16:creationId xmlns:a16="http://schemas.microsoft.com/office/drawing/2014/main" id="{DCB9017E-76FF-48D8-8D9F-E07251B2B58D}"/>
              </a:ext>
            </a:extLst>
          </p:cNvPr>
          <p:cNvSpPr/>
          <p:nvPr/>
        </p:nvSpPr>
        <p:spPr>
          <a:xfrm>
            <a:off x="1138237" y="4356100"/>
            <a:ext cx="819150" cy="819150"/>
          </a:xfrm>
          <a:prstGeom prst="ellipse">
            <a:avLst/>
          </a:prstGeom>
          <a:gradFill>
            <a:gsLst>
              <a:gs pos="0">
                <a:srgbClr val="009FFF"/>
              </a:gs>
              <a:gs pos="100000">
                <a:srgbClr val="006DFF"/>
              </a:gs>
            </a:gsLst>
            <a:lin ang="5400000" scaled="0"/>
          </a:gradFill>
          <a:ln w="12700">
            <a:noFill/>
          </a:ln>
        </p:spPr>
        <p:txBody>
          <a:bodyPr anchor="ctr"/>
          <a:lstStyle/>
          <a:p>
            <a:pPr lvl="0" indent="0" algn="ctr">
              <a:buFont typeface="Arial" panose="020B0604020202020204" pitchFamily="34" charset="0"/>
              <a:buNone/>
            </a:pPr>
            <a:endParaRPr lang="en-US" altLang="zh-CN" sz="2800" dirty="0">
              <a:solidFill>
                <a:schemeClr val="bg1"/>
              </a:solidFill>
              <a:cs typeface="+mn-ea"/>
              <a:sym typeface="+mn-lt"/>
            </a:endParaRPr>
          </a:p>
        </p:txBody>
      </p:sp>
      <p:sp>
        <p:nvSpPr>
          <p:cNvPr id="14" name="OfficePLUS.cn-9">
            <a:extLst>
              <a:ext uri="{FF2B5EF4-FFF2-40B4-BE49-F238E27FC236}">
                <a16:creationId xmlns:a16="http://schemas.microsoft.com/office/drawing/2014/main" id="{D3809B7D-23F3-426D-85A6-AA0CEB0C16D5}"/>
              </a:ext>
            </a:extLst>
          </p:cNvPr>
          <p:cNvSpPr/>
          <p:nvPr/>
        </p:nvSpPr>
        <p:spPr>
          <a:xfrm>
            <a:off x="8105775" y="5021263"/>
            <a:ext cx="531812" cy="531812"/>
          </a:xfrm>
          <a:prstGeom prst="ellipse">
            <a:avLst/>
          </a:prstGeom>
          <a:gradFill>
            <a:gsLst>
              <a:gs pos="0">
                <a:srgbClr val="009FFF"/>
              </a:gs>
              <a:gs pos="100000">
                <a:srgbClr val="006DFF"/>
              </a:gs>
            </a:gsLst>
            <a:lin ang="5400000" scaled="0"/>
          </a:gradFill>
          <a:ln w="12700">
            <a:noFill/>
          </a:ln>
        </p:spPr>
        <p:txBody>
          <a:bodyPr anchor="ctr"/>
          <a:lstStyle/>
          <a:p>
            <a:pPr lvl="0" indent="0" algn="ctr">
              <a:buFont typeface="Arial" panose="020B0604020202020204" pitchFamily="34" charset="0"/>
              <a:buNone/>
            </a:pPr>
            <a:endParaRPr lang="en-US" altLang="zh-CN" dirty="0">
              <a:solidFill>
                <a:schemeClr val="bg1"/>
              </a:solidFill>
              <a:cs typeface="+mn-ea"/>
              <a:sym typeface="+mn-lt"/>
            </a:endParaRPr>
          </a:p>
        </p:txBody>
      </p:sp>
      <p:sp>
        <p:nvSpPr>
          <p:cNvPr id="16" name="OfficePLUS.cn-10">
            <a:extLst>
              <a:ext uri="{FF2B5EF4-FFF2-40B4-BE49-F238E27FC236}">
                <a16:creationId xmlns:a16="http://schemas.microsoft.com/office/drawing/2014/main" id="{07E7CCD3-E097-4943-9954-AF7DEC4E2DDB}"/>
              </a:ext>
            </a:extLst>
          </p:cNvPr>
          <p:cNvSpPr/>
          <p:nvPr/>
        </p:nvSpPr>
        <p:spPr>
          <a:xfrm>
            <a:off x="2074862" y="4310063"/>
            <a:ext cx="1600118" cy="369332"/>
          </a:xfrm>
          <a:prstGeom prst="rect">
            <a:avLst/>
          </a:prstGeom>
          <a:noFill/>
          <a:ln w="9525">
            <a:noFill/>
          </a:ln>
        </p:spPr>
        <p:txBody>
          <a:bodyPr wrap="none" anchor="t">
            <a:spAutoFit/>
          </a:bodyPr>
          <a:lstStyle/>
          <a:p>
            <a:pPr lvl="0" indent="0">
              <a:buFont typeface="Arial" panose="020B0604020202020204" pitchFamily="34" charset="0"/>
              <a:buNone/>
            </a:pPr>
            <a:r>
              <a:rPr lang="en-US" altLang="zh-CN" b="1" dirty="0">
                <a:solidFill>
                  <a:schemeClr val="bg1"/>
                </a:solidFill>
                <a:cs typeface="+mn-ea"/>
                <a:sym typeface="+mn-lt"/>
              </a:rPr>
              <a:t>10-11</a:t>
            </a:r>
            <a:r>
              <a:rPr lang="zh-CN" altLang="en-US" b="1" dirty="0">
                <a:solidFill>
                  <a:schemeClr val="bg1"/>
                </a:solidFill>
                <a:cs typeface="+mn-ea"/>
                <a:sym typeface="+mn-lt"/>
              </a:rPr>
              <a:t>规划阶段</a:t>
            </a:r>
            <a:endParaRPr lang="en-US" altLang="zh-CN" b="1" dirty="0">
              <a:solidFill>
                <a:schemeClr val="bg1"/>
              </a:solidFill>
              <a:cs typeface="+mn-ea"/>
              <a:sym typeface="+mn-lt"/>
            </a:endParaRPr>
          </a:p>
        </p:txBody>
      </p:sp>
      <p:sp>
        <p:nvSpPr>
          <p:cNvPr id="19" name="OfficePLUS.cn-11">
            <a:extLst>
              <a:ext uri="{FF2B5EF4-FFF2-40B4-BE49-F238E27FC236}">
                <a16:creationId xmlns:a16="http://schemas.microsoft.com/office/drawing/2014/main" id="{3C89EE63-39B8-4AE7-8C23-975190CDD73C}"/>
              </a:ext>
            </a:extLst>
          </p:cNvPr>
          <p:cNvSpPr/>
          <p:nvPr/>
        </p:nvSpPr>
        <p:spPr>
          <a:xfrm>
            <a:off x="3344862" y="2600325"/>
            <a:ext cx="1600118" cy="369332"/>
          </a:xfrm>
          <a:prstGeom prst="rect">
            <a:avLst/>
          </a:prstGeom>
          <a:noFill/>
          <a:ln w="9525">
            <a:noFill/>
          </a:ln>
        </p:spPr>
        <p:txBody>
          <a:bodyPr wrap="none" anchor="t">
            <a:spAutoFit/>
          </a:bodyPr>
          <a:lstStyle/>
          <a:p>
            <a:pPr lvl="0" indent="0">
              <a:buFont typeface="Arial" panose="020B0604020202020204" pitchFamily="34" charset="0"/>
              <a:buNone/>
            </a:pPr>
            <a:r>
              <a:rPr lang="en-US" altLang="zh-CN" b="1" dirty="0">
                <a:solidFill>
                  <a:schemeClr val="bg1"/>
                </a:solidFill>
                <a:cs typeface="+mn-ea"/>
                <a:sym typeface="+mn-lt"/>
              </a:rPr>
              <a:t>11-12</a:t>
            </a:r>
            <a:r>
              <a:rPr lang="zh-CN" altLang="en-US" b="1" dirty="0">
                <a:solidFill>
                  <a:schemeClr val="bg1"/>
                </a:solidFill>
                <a:cs typeface="+mn-ea"/>
                <a:sym typeface="+mn-lt"/>
              </a:rPr>
              <a:t>设计阶段</a:t>
            </a:r>
            <a:endParaRPr lang="en-US" altLang="zh-CN" b="1" dirty="0">
              <a:solidFill>
                <a:schemeClr val="bg1"/>
              </a:solidFill>
              <a:cs typeface="+mn-ea"/>
              <a:sym typeface="+mn-lt"/>
            </a:endParaRPr>
          </a:p>
        </p:txBody>
      </p:sp>
      <p:sp>
        <p:nvSpPr>
          <p:cNvPr id="22" name="OfficePLUS.cn-12">
            <a:extLst>
              <a:ext uri="{FF2B5EF4-FFF2-40B4-BE49-F238E27FC236}">
                <a16:creationId xmlns:a16="http://schemas.microsoft.com/office/drawing/2014/main" id="{9CBFE8B7-CC8D-4A9C-8422-7D1B51081BF5}"/>
              </a:ext>
            </a:extLst>
          </p:cNvPr>
          <p:cNvSpPr/>
          <p:nvPr/>
        </p:nvSpPr>
        <p:spPr>
          <a:xfrm>
            <a:off x="6811962" y="1404938"/>
            <a:ext cx="1580882" cy="369332"/>
          </a:xfrm>
          <a:prstGeom prst="rect">
            <a:avLst/>
          </a:prstGeom>
          <a:noFill/>
          <a:ln w="9525">
            <a:noFill/>
          </a:ln>
        </p:spPr>
        <p:txBody>
          <a:bodyPr wrap="none" anchor="t">
            <a:spAutoFit/>
          </a:bodyPr>
          <a:lstStyle/>
          <a:p>
            <a:pPr lvl="0" indent="0">
              <a:buFont typeface="Arial" panose="020B0604020202020204" pitchFamily="34" charset="0"/>
              <a:buNone/>
            </a:pPr>
            <a:r>
              <a:rPr lang="en-US" altLang="zh-CN" b="1" dirty="0">
                <a:solidFill>
                  <a:schemeClr val="bg1"/>
                </a:solidFill>
                <a:cs typeface="+mn-ea"/>
                <a:sym typeface="+mn-lt"/>
              </a:rPr>
              <a:t>2018</a:t>
            </a:r>
            <a:r>
              <a:rPr lang="zh-CN" altLang="en-US" b="1" dirty="0">
                <a:solidFill>
                  <a:schemeClr val="bg1"/>
                </a:solidFill>
                <a:cs typeface="+mn-ea"/>
                <a:sym typeface="+mn-lt"/>
              </a:rPr>
              <a:t>建设阶段</a:t>
            </a:r>
            <a:endParaRPr lang="en-US" altLang="zh-CN" b="1" dirty="0">
              <a:solidFill>
                <a:schemeClr val="bg1"/>
              </a:solidFill>
              <a:cs typeface="+mn-ea"/>
              <a:sym typeface="+mn-lt"/>
            </a:endParaRPr>
          </a:p>
        </p:txBody>
      </p:sp>
      <p:sp>
        <p:nvSpPr>
          <p:cNvPr id="25" name="OfficePLUS.cn-13">
            <a:extLst>
              <a:ext uri="{FF2B5EF4-FFF2-40B4-BE49-F238E27FC236}">
                <a16:creationId xmlns:a16="http://schemas.microsoft.com/office/drawing/2014/main" id="{A0E03AE9-5731-4C1E-BB2F-41D3E162A2D6}"/>
              </a:ext>
            </a:extLst>
          </p:cNvPr>
          <p:cNvSpPr/>
          <p:nvPr/>
        </p:nvSpPr>
        <p:spPr>
          <a:xfrm>
            <a:off x="8042275" y="3211513"/>
            <a:ext cx="2042547" cy="369332"/>
          </a:xfrm>
          <a:prstGeom prst="rect">
            <a:avLst/>
          </a:prstGeom>
          <a:noFill/>
          <a:ln w="9525">
            <a:noFill/>
          </a:ln>
        </p:spPr>
        <p:txBody>
          <a:bodyPr wrap="none" anchor="t">
            <a:spAutoFit/>
          </a:bodyPr>
          <a:lstStyle/>
          <a:p>
            <a:pPr lvl="0" indent="0">
              <a:buFont typeface="Arial" panose="020B0604020202020204" pitchFamily="34" charset="0"/>
              <a:buNone/>
            </a:pPr>
            <a:r>
              <a:rPr lang="en-US" altLang="zh-CN" b="1" dirty="0">
                <a:solidFill>
                  <a:schemeClr val="bg1"/>
                </a:solidFill>
                <a:cs typeface="+mn-ea"/>
                <a:sym typeface="+mn-lt"/>
              </a:rPr>
              <a:t>2019</a:t>
            </a:r>
            <a:r>
              <a:rPr lang="zh-CN" altLang="en-US" b="1" dirty="0">
                <a:solidFill>
                  <a:schemeClr val="bg1"/>
                </a:solidFill>
                <a:cs typeface="+mn-ea"/>
                <a:sym typeface="+mn-lt"/>
              </a:rPr>
              <a:t>生产控制阶段</a:t>
            </a:r>
            <a:endParaRPr lang="en-US" altLang="zh-CN" b="1" dirty="0">
              <a:solidFill>
                <a:schemeClr val="bg1"/>
              </a:solidFill>
              <a:cs typeface="+mn-ea"/>
              <a:sym typeface="+mn-lt"/>
            </a:endParaRPr>
          </a:p>
        </p:txBody>
      </p:sp>
      <p:sp>
        <p:nvSpPr>
          <p:cNvPr id="28" name="OfficePLUS.cn-14">
            <a:extLst>
              <a:ext uri="{FF2B5EF4-FFF2-40B4-BE49-F238E27FC236}">
                <a16:creationId xmlns:a16="http://schemas.microsoft.com/office/drawing/2014/main" id="{8F796BFC-74AA-442E-9674-C73270F8411B}"/>
              </a:ext>
            </a:extLst>
          </p:cNvPr>
          <p:cNvSpPr/>
          <p:nvPr/>
        </p:nvSpPr>
        <p:spPr>
          <a:xfrm>
            <a:off x="8758237" y="4832350"/>
            <a:ext cx="2082621" cy="369332"/>
          </a:xfrm>
          <a:prstGeom prst="rect">
            <a:avLst/>
          </a:prstGeom>
          <a:noFill/>
          <a:ln w="9525">
            <a:noFill/>
          </a:ln>
        </p:spPr>
        <p:txBody>
          <a:bodyPr wrap="none" anchor="t">
            <a:spAutoFit/>
          </a:bodyPr>
          <a:lstStyle/>
          <a:p>
            <a:pPr lvl="0" indent="0">
              <a:buFont typeface="Arial" panose="020B0604020202020204" pitchFamily="34" charset="0"/>
              <a:buNone/>
            </a:pPr>
            <a:r>
              <a:rPr lang="en-US" altLang="zh-CN" b="1" dirty="0">
                <a:solidFill>
                  <a:schemeClr val="bg1"/>
                </a:solidFill>
                <a:cs typeface="+mn-ea"/>
                <a:sym typeface="+mn-lt"/>
              </a:rPr>
              <a:t>2020</a:t>
            </a:r>
            <a:r>
              <a:rPr lang="zh-CN" altLang="en-US" b="1" dirty="0">
                <a:solidFill>
                  <a:schemeClr val="bg1"/>
                </a:solidFill>
                <a:cs typeface="+mn-ea"/>
                <a:sym typeface="+mn-lt"/>
              </a:rPr>
              <a:t>流程再造阶段</a:t>
            </a:r>
            <a:endParaRPr lang="en-US" altLang="zh-CN" b="1" dirty="0">
              <a:solidFill>
                <a:schemeClr val="bg1"/>
              </a:solidFill>
              <a:cs typeface="+mn-ea"/>
              <a:sym typeface="+mn-lt"/>
            </a:endParaRPr>
          </a:p>
        </p:txBody>
      </p:sp>
      <p:cxnSp>
        <p:nvCxnSpPr>
          <p:cNvPr id="30" name="OfficePLUS.cn-15">
            <a:extLst>
              <a:ext uri="{FF2B5EF4-FFF2-40B4-BE49-F238E27FC236}">
                <a16:creationId xmlns:a16="http://schemas.microsoft.com/office/drawing/2014/main" id="{DA8A71A8-4B97-4CD0-B7F2-680E06A1084F}"/>
              </a:ext>
            </a:extLst>
          </p:cNvPr>
          <p:cNvCxnSpPr/>
          <p:nvPr/>
        </p:nvCxnSpPr>
        <p:spPr>
          <a:xfrm rot="5400000" flipH="1" flipV="1">
            <a:off x="1425575" y="3406775"/>
            <a:ext cx="1066800" cy="827088"/>
          </a:xfrm>
          <a:prstGeom prst="curvedConnector3">
            <a:avLst>
              <a:gd name="adj1" fmla="val 50000"/>
            </a:avLst>
          </a:prstGeom>
          <a:ln w="25400" cap="flat" cmpd="sng">
            <a:solidFill>
              <a:schemeClr val="bg1"/>
            </a:solidFill>
            <a:prstDash val="sysDot"/>
            <a:bevel/>
            <a:headEnd type="none" w="med" len="med"/>
            <a:tailEnd type="none" w="med" len="med"/>
          </a:ln>
        </p:spPr>
      </p:cxnSp>
      <p:sp>
        <p:nvSpPr>
          <p:cNvPr id="31" name="OfficePLUS.cn-16">
            <a:extLst>
              <a:ext uri="{FF2B5EF4-FFF2-40B4-BE49-F238E27FC236}">
                <a16:creationId xmlns:a16="http://schemas.microsoft.com/office/drawing/2014/main" id="{6E003150-D686-4B18-9F57-FE532606240A}"/>
              </a:ext>
            </a:extLst>
          </p:cNvPr>
          <p:cNvSpPr/>
          <p:nvPr/>
        </p:nvSpPr>
        <p:spPr>
          <a:xfrm>
            <a:off x="3140075" y="1865313"/>
            <a:ext cx="2955925" cy="844550"/>
          </a:xfrm>
          <a:custGeom>
            <a:avLst/>
            <a:gdLst/>
            <a:ahLst/>
            <a:cxnLst>
              <a:cxn ang="0">
                <a:pos x="0" y="844008"/>
              </a:cxn>
              <a:cxn ang="0">
                <a:pos x="935711" y="58208"/>
              </a:cxn>
              <a:cxn ang="0">
                <a:pos x="2955999" y="58208"/>
              </a:cxn>
            </a:cxnLst>
            <a:rect l="0" t="0" r="0" b="0"/>
            <a:pathLst>
              <a:path w="2955851" h="845092">
                <a:moveTo>
                  <a:pt x="0" y="845092"/>
                </a:moveTo>
                <a:cubicBezTo>
                  <a:pt x="221511" y="517254"/>
                  <a:pt x="443023" y="189417"/>
                  <a:pt x="935665" y="58282"/>
                </a:cubicBezTo>
                <a:cubicBezTo>
                  <a:pt x="1428307" y="-72853"/>
                  <a:pt x="2955851" y="58282"/>
                  <a:pt x="2955851" y="58282"/>
                </a:cubicBezTo>
              </a:path>
            </a:pathLst>
          </a:custGeom>
          <a:noFill/>
          <a:ln w="25400" cap="flat" cmpd="sng">
            <a:solidFill>
              <a:schemeClr val="bg1"/>
            </a:solidFill>
            <a:prstDash val="sysDot"/>
            <a:bevel/>
            <a:headEnd type="none" w="med" len="med"/>
            <a:tailEnd type="none" w="med" len="med"/>
          </a:ln>
        </p:spPr>
        <p:txBody>
          <a:bodyPr/>
          <a:lstStyle/>
          <a:p>
            <a:endParaRPr lang="zh-CN" altLang="en-US">
              <a:solidFill>
                <a:schemeClr val="bg1"/>
              </a:solidFill>
              <a:cs typeface="+mn-ea"/>
              <a:sym typeface="+mn-lt"/>
            </a:endParaRPr>
          </a:p>
        </p:txBody>
      </p:sp>
      <p:cxnSp>
        <p:nvCxnSpPr>
          <p:cNvPr id="32" name="OfficePLUS.cn-17">
            <a:extLst>
              <a:ext uri="{FF2B5EF4-FFF2-40B4-BE49-F238E27FC236}">
                <a16:creationId xmlns:a16="http://schemas.microsoft.com/office/drawing/2014/main" id="{CDF08CDD-AA29-4CD7-A7A0-9F2FD2814C67}"/>
              </a:ext>
            </a:extLst>
          </p:cNvPr>
          <p:cNvCxnSpPr>
            <a:endCxn id="11" idx="0"/>
          </p:cNvCxnSpPr>
          <p:nvPr/>
        </p:nvCxnSpPr>
        <p:spPr>
          <a:xfrm rot="10800000" flipH="1" flipV="1">
            <a:off x="6551612" y="2111375"/>
            <a:ext cx="985838" cy="1146175"/>
          </a:xfrm>
          <a:prstGeom prst="curvedConnector4">
            <a:avLst>
              <a:gd name="adj1" fmla="val -23181"/>
              <a:gd name="adj2" fmla="val 53343"/>
            </a:avLst>
          </a:prstGeom>
          <a:ln w="25400" cap="flat" cmpd="sng">
            <a:solidFill>
              <a:schemeClr val="bg1"/>
            </a:solidFill>
            <a:prstDash val="sysDot"/>
            <a:bevel/>
            <a:headEnd type="none" w="med" len="med"/>
            <a:tailEnd type="none" w="med" len="med"/>
          </a:ln>
        </p:spPr>
      </p:cxnSp>
      <p:cxnSp>
        <p:nvCxnSpPr>
          <p:cNvPr id="33" name="OfficePLUS.cn-18">
            <a:extLst>
              <a:ext uri="{FF2B5EF4-FFF2-40B4-BE49-F238E27FC236}">
                <a16:creationId xmlns:a16="http://schemas.microsoft.com/office/drawing/2014/main" id="{B1606AFA-C179-492D-8134-AEE7E47A1A1F}"/>
              </a:ext>
            </a:extLst>
          </p:cNvPr>
          <p:cNvCxnSpPr>
            <a:endCxn id="11" idx="0"/>
          </p:cNvCxnSpPr>
          <p:nvPr/>
        </p:nvCxnSpPr>
        <p:spPr>
          <a:xfrm rot="16200000" flipH="1">
            <a:off x="7526337" y="4087813"/>
            <a:ext cx="881063" cy="858837"/>
          </a:xfrm>
          <a:prstGeom prst="curvedConnector3">
            <a:avLst>
              <a:gd name="adj1" fmla="val 50000"/>
            </a:avLst>
          </a:prstGeom>
          <a:ln w="25400" cap="flat" cmpd="sng">
            <a:solidFill>
              <a:schemeClr val="bg1"/>
            </a:solidFill>
            <a:prstDash val="sysDot"/>
            <a:bevel/>
            <a:headEnd type="none" w="med" len="med"/>
            <a:tailEnd type="none" w="med" len="med"/>
          </a:ln>
        </p:spPr>
      </p:cxnSp>
      <p:sp>
        <p:nvSpPr>
          <p:cNvPr id="34" name="OfficePLUS.cn-19">
            <a:extLst>
              <a:ext uri="{FF2B5EF4-FFF2-40B4-BE49-F238E27FC236}">
                <a16:creationId xmlns:a16="http://schemas.microsoft.com/office/drawing/2014/main" id="{BD1BF1D8-11AC-4182-BAD5-DA6BC4A9DF84}"/>
              </a:ext>
            </a:extLst>
          </p:cNvPr>
          <p:cNvSpPr>
            <a:spLocks noEditPoints="1"/>
          </p:cNvSpPr>
          <p:nvPr/>
        </p:nvSpPr>
        <p:spPr>
          <a:xfrm>
            <a:off x="1376362" y="4556125"/>
            <a:ext cx="342900" cy="401638"/>
          </a:xfrm>
          <a:custGeom>
            <a:avLst/>
            <a:gdLst/>
            <a:ahLst/>
            <a:cxnLst>
              <a:cxn ang="0">
                <a:pos x="625374098" y="300437490"/>
              </a:cxn>
              <a:cxn ang="0">
                <a:pos x="572378801" y="346656327"/>
              </a:cxn>
              <a:cxn ang="0">
                <a:pos x="572378801" y="439097764"/>
              </a:cxn>
              <a:cxn ang="0">
                <a:pos x="487582197" y="439097764"/>
              </a:cxn>
              <a:cxn ang="0">
                <a:pos x="445183895" y="496875072"/>
              </a:cxn>
              <a:cxn ang="0">
                <a:pos x="487582197" y="543097672"/>
              </a:cxn>
              <a:cxn ang="0">
                <a:pos x="572378801" y="543097672"/>
              </a:cxn>
              <a:cxn ang="0">
                <a:pos x="572378801" y="635539109"/>
              </a:cxn>
              <a:cxn ang="0">
                <a:pos x="625374098" y="693312655"/>
              </a:cxn>
              <a:cxn ang="0">
                <a:pos x="667772400" y="635539109"/>
              </a:cxn>
              <a:cxn ang="0">
                <a:pos x="667772400" y="543097672"/>
              </a:cxn>
              <a:cxn ang="0">
                <a:pos x="752569005" y="543097672"/>
              </a:cxn>
              <a:cxn ang="0">
                <a:pos x="805567743" y="496875072"/>
              </a:cxn>
              <a:cxn ang="0">
                <a:pos x="752569005" y="439097764"/>
              </a:cxn>
              <a:cxn ang="0">
                <a:pos x="667772400" y="439097764"/>
              </a:cxn>
              <a:cxn ang="0">
                <a:pos x="667772400" y="346656327"/>
              </a:cxn>
              <a:cxn ang="0">
                <a:pos x="625374098" y="300437490"/>
              </a:cxn>
              <a:cxn ang="0">
                <a:pos x="105997476" y="1143968891"/>
              </a:cxn>
              <a:cxn ang="0">
                <a:pos x="95397040" y="1132414182"/>
              </a:cxn>
              <a:cxn ang="0">
                <a:pos x="84796604" y="1097746291"/>
              </a:cxn>
              <a:cxn ang="0">
                <a:pos x="95397040" y="1063082164"/>
              </a:cxn>
              <a:cxn ang="0">
                <a:pos x="233192383" y="912863418"/>
              </a:cxn>
              <a:cxn ang="0">
                <a:pos x="243789377" y="901308709"/>
              </a:cxn>
              <a:cxn ang="0">
                <a:pos x="264990249" y="912863418"/>
              </a:cxn>
              <a:cxn ang="0">
                <a:pos x="264990249" y="935972837"/>
              </a:cxn>
              <a:cxn ang="0">
                <a:pos x="127194906" y="1086191582"/>
              </a:cxn>
              <a:cxn ang="0">
                <a:pos x="116594470" y="1097746291"/>
              </a:cxn>
              <a:cxn ang="0">
                <a:pos x="127194906" y="1109301001"/>
              </a:cxn>
              <a:cxn ang="0">
                <a:pos x="127194906" y="1132414182"/>
              </a:cxn>
              <a:cxn ang="0">
                <a:pos x="105997476" y="1143968891"/>
              </a:cxn>
              <a:cxn ang="0">
                <a:pos x="614777104" y="831976691"/>
              </a:cxn>
              <a:cxn ang="0">
                <a:pos x="392185156" y="727980545"/>
              </a:cxn>
              <a:cxn ang="0">
                <a:pos x="296788116" y="485320363"/>
              </a:cxn>
              <a:cxn ang="0">
                <a:pos x="392185156" y="242660181"/>
              </a:cxn>
              <a:cxn ang="0">
                <a:pos x="614777104" y="138664036"/>
              </a:cxn>
              <a:cxn ang="0">
                <a:pos x="847966046" y="242660181"/>
              </a:cxn>
              <a:cxn ang="0">
                <a:pos x="932762650" y="485320363"/>
              </a:cxn>
              <a:cxn ang="0">
                <a:pos x="847966046" y="727980545"/>
              </a:cxn>
              <a:cxn ang="0">
                <a:pos x="614777104" y="831976691"/>
              </a:cxn>
              <a:cxn ang="0">
                <a:pos x="614777104" y="0"/>
              </a:cxn>
              <a:cxn ang="0">
                <a:pos x="180193645" y="485320363"/>
              </a:cxn>
              <a:cxn ang="0">
                <a:pos x="264990249" y="762644673"/>
              </a:cxn>
              <a:cxn ang="0">
                <a:pos x="42398302" y="1005304855"/>
              </a:cxn>
              <a:cxn ang="0">
                <a:pos x="42398302" y="1190187728"/>
              </a:cxn>
              <a:cxn ang="0">
                <a:pos x="127194906" y="1236410327"/>
              </a:cxn>
              <a:cxn ang="0">
                <a:pos x="211991511" y="1190187728"/>
              </a:cxn>
              <a:cxn ang="0">
                <a:pos x="423983023" y="970640727"/>
              </a:cxn>
              <a:cxn ang="0">
                <a:pos x="455780889" y="935972837"/>
              </a:cxn>
              <a:cxn ang="0">
                <a:pos x="614777104" y="970640727"/>
              </a:cxn>
              <a:cxn ang="0">
                <a:pos x="1059957557" y="485320363"/>
              </a:cxn>
              <a:cxn ang="0">
                <a:pos x="614777104" y="0"/>
              </a:cxn>
            </a:cxnLst>
            <a:rect l="0" t="0" r="0" b="0"/>
            <a:pathLst>
              <a:path w="100" h="107">
                <a:moveTo>
                  <a:pt x="59" y="26"/>
                </a:moveTo>
                <a:cubicBezTo>
                  <a:pt x="56" y="26"/>
                  <a:pt x="54" y="28"/>
                  <a:pt x="54" y="30"/>
                </a:cubicBezTo>
                <a:cubicBezTo>
                  <a:pt x="54" y="38"/>
                  <a:pt x="54" y="38"/>
                  <a:pt x="54" y="38"/>
                </a:cubicBezTo>
                <a:cubicBezTo>
                  <a:pt x="46" y="38"/>
                  <a:pt x="46" y="38"/>
                  <a:pt x="46" y="38"/>
                </a:cubicBezTo>
                <a:cubicBezTo>
                  <a:pt x="44" y="38"/>
                  <a:pt x="42" y="40"/>
                  <a:pt x="42" y="43"/>
                </a:cubicBezTo>
                <a:cubicBezTo>
                  <a:pt x="42" y="45"/>
                  <a:pt x="44" y="47"/>
                  <a:pt x="46" y="47"/>
                </a:cubicBezTo>
                <a:cubicBezTo>
                  <a:pt x="54" y="47"/>
                  <a:pt x="54" y="47"/>
                  <a:pt x="54" y="47"/>
                </a:cubicBezTo>
                <a:cubicBezTo>
                  <a:pt x="54" y="55"/>
                  <a:pt x="54" y="55"/>
                  <a:pt x="54" y="55"/>
                </a:cubicBezTo>
                <a:cubicBezTo>
                  <a:pt x="54" y="58"/>
                  <a:pt x="56" y="60"/>
                  <a:pt x="59" y="60"/>
                </a:cubicBezTo>
                <a:cubicBezTo>
                  <a:pt x="61" y="60"/>
                  <a:pt x="63" y="58"/>
                  <a:pt x="63" y="55"/>
                </a:cubicBezTo>
                <a:cubicBezTo>
                  <a:pt x="63" y="47"/>
                  <a:pt x="63" y="47"/>
                  <a:pt x="63" y="47"/>
                </a:cubicBezTo>
                <a:cubicBezTo>
                  <a:pt x="71" y="47"/>
                  <a:pt x="71" y="47"/>
                  <a:pt x="71" y="47"/>
                </a:cubicBezTo>
                <a:cubicBezTo>
                  <a:pt x="74" y="47"/>
                  <a:pt x="76" y="45"/>
                  <a:pt x="76" y="43"/>
                </a:cubicBezTo>
                <a:cubicBezTo>
                  <a:pt x="76" y="40"/>
                  <a:pt x="74" y="38"/>
                  <a:pt x="71" y="38"/>
                </a:cubicBezTo>
                <a:cubicBezTo>
                  <a:pt x="63" y="38"/>
                  <a:pt x="63" y="38"/>
                  <a:pt x="63" y="38"/>
                </a:cubicBezTo>
                <a:cubicBezTo>
                  <a:pt x="63" y="30"/>
                  <a:pt x="63" y="30"/>
                  <a:pt x="63" y="30"/>
                </a:cubicBezTo>
                <a:cubicBezTo>
                  <a:pt x="63" y="28"/>
                  <a:pt x="61" y="26"/>
                  <a:pt x="59" y="26"/>
                </a:cubicBezTo>
                <a:moveTo>
                  <a:pt x="10" y="99"/>
                </a:moveTo>
                <a:cubicBezTo>
                  <a:pt x="10" y="99"/>
                  <a:pt x="9" y="99"/>
                  <a:pt x="9" y="98"/>
                </a:cubicBezTo>
                <a:cubicBezTo>
                  <a:pt x="8" y="97"/>
                  <a:pt x="8" y="96"/>
                  <a:pt x="8" y="95"/>
                </a:cubicBezTo>
                <a:cubicBezTo>
                  <a:pt x="8" y="94"/>
                  <a:pt x="8" y="93"/>
                  <a:pt x="9" y="92"/>
                </a:cubicBezTo>
                <a:cubicBezTo>
                  <a:pt x="22" y="79"/>
                  <a:pt x="22" y="79"/>
                  <a:pt x="22" y="79"/>
                </a:cubicBezTo>
                <a:cubicBezTo>
                  <a:pt x="22" y="78"/>
                  <a:pt x="23" y="78"/>
                  <a:pt x="23" y="78"/>
                </a:cubicBezTo>
                <a:cubicBezTo>
                  <a:pt x="24" y="78"/>
                  <a:pt x="24" y="78"/>
                  <a:pt x="25" y="79"/>
                </a:cubicBezTo>
                <a:cubicBezTo>
                  <a:pt x="25" y="79"/>
                  <a:pt x="25" y="80"/>
                  <a:pt x="25" y="81"/>
                </a:cubicBezTo>
                <a:cubicBezTo>
                  <a:pt x="12" y="94"/>
                  <a:pt x="12" y="94"/>
                  <a:pt x="12" y="94"/>
                </a:cubicBezTo>
                <a:cubicBezTo>
                  <a:pt x="11" y="95"/>
                  <a:pt x="11" y="95"/>
                  <a:pt x="11" y="95"/>
                </a:cubicBezTo>
                <a:cubicBezTo>
                  <a:pt x="12" y="96"/>
                  <a:pt x="12" y="96"/>
                  <a:pt x="12" y="96"/>
                </a:cubicBezTo>
                <a:cubicBezTo>
                  <a:pt x="12" y="97"/>
                  <a:pt x="12" y="98"/>
                  <a:pt x="12" y="98"/>
                </a:cubicBezTo>
                <a:cubicBezTo>
                  <a:pt x="11" y="99"/>
                  <a:pt x="11" y="99"/>
                  <a:pt x="10" y="99"/>
                </a:cubicBezTo>
                <a:moveTo>
                  <a:pt x="58" y="72"/>
                </a:moveTo>
                <a:cubicBezTo>
                  <a:pt x="50" y="72"/>
                  <a:pt x="43" y="69"/>
                  <a:pt x="37" y="63"/>
                </a:cubicBezTo>
                <a:cubicBezTo>
                  <a:pt x="32" y="58"/>
                  <a:pt x="28" y="50"/>
                  <a:pt x="28" y="42"/>
                </a:cubicBezTo>
                <a:cubicBezTo>
                  <a:pt x="28" y="34"/>
                  <a:pt x="32" y="26"/>
                  <a:pt x="37" y="21"/>
                </a:cubicBezTo>
                <a:cubicBezTo>
                  <a:pt x="43" y="15"/>
                  <a:pt x="50" y="12"/>
                  <a:pt x="58" y="12"/>
                </a:cubicBezTo>
                <a:cubicBezTo>
                  <a:pt x="67" y="12"/>
                  <a:pt x="74" y="15"/>
                  <a:pt x="80" y="21"/>
                </a:cubicBezTo>
                <a:cubicBezTo>
                  <a:pt x="85" y="26"/>
                  <a:pt x="88" y="34"/>
                  <a:pt x="88" y="42"/>
                </a:cubicBezTo>
                <a:cubicBezTo>
                  <a:pt x="88" y="50"/>
                  <a:pt x="85" y="58"/>
                  <a:pt x="80" y="63"/>
                </a:cubicBezTo>
                <a:cubicBezTo>
                  <a:pt x="74" y="69"/>
                  <a:pt x="67" y="72"/>
                  <a:pt x="58" y="72"/>
                </a:cubicBezTo>
                <a:moveTo>
                  <a:pt x="58" y="0"/>
                </a:moveTo>
                <a:cubicBezTo>
                  <a:pt x="35" y="0"/>
                  <a:pt x="17" y="19"/>
                  <a:pt x="17" y="42"/>
                </a:cubicBezTo>
                <a:cubicBezTo>
                  <a:pt x="17" y="51"/>
                  <a:pt x="20" y="59"/>
                  <a:pt x="25" y="66"/>
                </a:cubicBezTo>
                <a:cubicBezTo>
                  <a:pt x="4" y="87"/>
                  <a:pt x="4" y="87"/>
                  <a:pt x="4" y="87"/>
                </a:cubicBezTo>
                <a:cubicBezTo>
                  <a:pt x="0" y="91"/>
                  <a:pt x="0" y="99"/>
                  <a:pt x="4" y="103"/>
                </a:cubicBezTo>
                <a:cubicBezTo>
                  <a:pt x="6" y="106"/>
                  <a:pt x="9" y="107"/>
                  <a:pt x="12" y="107"/>
                </a:cubicBezTo>
                <a:cubicBezTo>
                  <a:pt x="15" y="107"/>
                  <a:pt x="18" y="106"/>
                  <a:pt x="20" y="103"/>
                </a:cubicBezTo>
                <a:cubicBezTo>
                  <a:pt x="40" y="84"/>
                  <a:pt x="40" y="84"/>
                  <a:pt x="40" y="84"/>
                </a:cubicBezTo>
                <a:cubicBezTo>
                  <a:pt x="43" y="81"/>
                  <a:pt x="43" y="81"/>
                  <a:pt x="43" y="81"/>
                </a:cubicBezTo>
                <a:cubicBezTo>
                  <a:pt x="48" y="83"/>
                  <a:pt x="53" y="84"/>
                  <a:pt x="58" y="84"/>
                </a:cubicBezTo>
                <a:cubicBezTo>
                  <a:pt x="81" y="84"/>
                  <a:pt x="100" y="65"/>
                  <a:pt x="100" y="42"/>
                </a:cubicBezTo>
                <a:cubicBezTo>
                  <a:pt x="100" y="19"/>
                  <a:pt x="81" y="0"/>
                  <a:pt x="58" y="0"/>
                </a:cubicBezTo>
              </a:path>
            </a:pathLst>
          </a:custGeom>
          <a:solidFill>
            <a:schemeClr val="bg1"/>
          </a:solidFill>
          <a:ln w="9525" cap="flat" cmpd="sng">
            <a:solidFill>
              <a:schemeClr val="bg1"/>
            </a:solidFill>
            <a:prstDash val="solid"/>
            <a:round/>
            <a:headEnd type="none" w="med" len="med"/>
            <a:tailEnd type="none" w="med" len="med"/>
          </a:ln>
        </p:spPr>
        <p:txBody>
          <a:bodyPr/>
          <a:lstStyle/>
          <a:p>
            <a:endParaRPr lang="zh-CN" altLang="en-US">
              <a:solidFill>
                <a:schemeClr val="bg1"/>
              </a:solidFill>
              <a:cs typeface="+mn-ea"/>
              <a:sym typeface="+mn-lt"/>
            </a:endParaRPr>
          </a:p>
        </p:txBody>
      </p:sp>
      <p:sp>
        <p:nvSpPr>
          <p:cNvPr id="35" name="OfficePLUS.cn-20">
            <a:extLst>
              <a:ext uri="{FF2B5EF4-FFF2-40B4-BE49-F238E27FC236}">
                <a16:creationId xmlns:a16="http://schemas.microsoft.com/office/drawing/2014/main" id="{6BB957C3-52E5-4613-9111-57A35787A722}"/>
              </a:ext>
            </a:extLst>
          </p:cNvPr>
          <p:cNvSpPr>
            <a:spLocks noEditPoints="1"/>
          </p:cNvSpPr>
          <p:nvPr/>
        </p:nvSpPr>
        <p:spPr>
          <a:xfrm>
            <a:off x="6207125" y="1728788"/>
            <a:ext cx="269875" cy="271462"/>
          </a:xfrm>
          <a:custGeom>
            <a:avLst/>
            <a:gdLst/>
            <a:ahLst/>
            <a:cxnLst>
              <a:cxn ang="0">
                <a:pos x="405548911" y="718604737"/>
              </a:cxn>
              <a:cxn ang="0">
                <a:pos x="113837642" y="426893468"/>
              </a:cxn>
              <a:cxn ang="0">
                <a:pos x="170758773" y="249022152"/>
              </a:cxn>
              <a:cxn ang="0">
                <a:pos x="241907300" y="184986168"/>
              </a:cxn>
              <a:cxn ang="0">
                <a:pos x="270366710" y="177871316"/>
              </a:cxn>
              <a:cxn ang="0">
                <a:pos x="305940973" y="192101021"/>
              </a:cxn>
              <a:cxn ang="0">
                <a:pos x="291711268" y="256137005"/>
              </a:cxn>
              <a:cxn ang="0">
                <a:pos x="241907300" y="305940973"/>
              </a:cxn>
              <a:cxn ang="0">
                <a:pos x="206333036" y="426893468"/>
              </a:cxn>
              <a:cxn ang="0">
                <a:pos x="263251858" y="569190521"/>
              </a:cxn>
              <a:cxn ang="0">
                <a:pos x="405548911" y="626111653"/>
              </a:cxn>
              <a:cxn ang="0">
                <a:pos x="554963126" y="569190521"/>
              </a:cxn>
              <a:cxn ang="0">
                <a:pos x="611881947" y="426893468"/>
              </a:cxn>
              <a:cxn ang="0">
                <a:pos x="569192832" y="305940973"/>
              </a:cxn>
              <a:cxn ang="0">
                <a:pos x="533618568" y="263251858"/>
              </a:cxn>
              <a:cxn ang="0">
                <a:pos x="526503716" y="206330726"/>
              </a:cxn>
              <a:cxn ang="0">
                <a:pos x="562077979" y="184986168"/>
              </a:cxn>
              <a:cxn ang="0">
                <a:pos x="590537389" y="199215874"/>
              </a:cxn>
              <a:cxn ang="0">
                <a:pos x="640341358" y="249022152"/>
              </a:cxn>
              <a:cxn ang="0">
                <a:pos x="704377342" y="426893468"/>
              </a:cxn>
              <a:cxn ang="0">
                <a:pos x="405548911" y="718604737"/>
              </a:cxn>
              <a:cxn ang="0">
                <a:pos x="405548911" y="462467732"/>
              </a:cxn>
              <a:cxn ang="0">
                <a:pos x="362859795" y="419778616"/>
              </a:cxn>
              <a:cxn ang="0">
                <a:pos x="362859795" y="120952495"/>
              </a:cxn>
              <a:cxn ang="0">
                <a:pos x="405548911" y="78263379"/>
              </a:cxn>
              <a:cxn ang="0">
                <a:pos x="455355189" y="120952495"/>
              </a:cxn>
              <a:cxn ang="0">
                <a:pos x="455355189" y="419778616"/>
              </a:cxn>
              <a:cxn ang="0">
                <a:pos x="405548911" y="462467732"/>
              </a:cxn>
              <a:cxn ang="0">
                <a:pos x="412663763" y="0"/>
              </a:cxn>
              <a:cxn ang="0">
                <a:pos x="0" y="412663763"/>
              </a:cxn>
              <a:cxn ang="0">
                <a:pos x="412663763" y="832442380"/>
              </a:cxn>
              <a:cxn ang="0">
                <a:pos x="832444690" y="412663763"/>
              </a:cxn>
              <a:cxn ang="0">
                <a:pos x="412663763" y="0"/>
              </a:cxn>
            </a:cxnLst>
            <a:rect l="0" t="0" r="0" b="0"/>
            <a:pathLst>
              <a:path w="117" h="117">
                <a:moveTo>
                  <a:pt x="57" y="101"/>
                </a:moveTo>
                <a:cubicBezTo>
                  <a:pt x="35" y="101"/>
                  <a:pt x="16" y="82"/>
                  <a:pt x="16" y="60"/>
                </a:cubicBezTo>
                <a:cubicBezTo>
                  <a:pt x="16" y="50"/>
                  <a:pt x="19" y="42"/>
                  <a:pt x="24" y="35"/>
                </a:cubicBezTo>
                <a:cubicBezTo>
                  <a:pt x="27" y="31"/>
                  <a:pt x="30" y="28"/>
                  <a:pt x="34" y="26"/>
                </a:cubicBezTo>
                <a:cubicBezTo>
                  <a:pt x="35" y="25"/>
                  <a:pt x="36" y="25"/>
                  <a:pt x="38" y="25"/>
                </a:cubicBezTo>
                <a:cubicBezTo>
                  <a:pt x="39" y="25"/>
                  <a:pt x="41" y="26"/>
                  <a:pt x="43" y="27"/>
                </a:cubicBezTo>
                <a:cubicBezTo>
                  <a:pt x="45" y="30"/>
                  <a:pt x="44" y="34"/>
                  <a:pt x="41" y="36"/>
                </a:cubicBezTo>
                <a:cubicBezTo>
                  <a:pt x="38" y="38"/>
                  <a:pt x="36" y="40"/>
                  <a:pt x="34" y="43"/>
                </a:cubicBezTo>
                <a:cubicBezTo>
                  <a:pt x="31" y="47"/>
                  <a:pt x="29" y="53"/>
                  <a:pt x="29" y="60"/>
                </a:cubicBezTo>
                <a:cubicBezTo>
                  <a:pt x="29" y="68"/>
                  <a:pt x="32" y="75"/>
                  <a:pt x="37" y="80"/>
                </a:cubicBezTo>
                <a:cubicBezTo>
                  <a:pt x="42" y="85"/>
                  <a:pt x="49" y="88"/>
                  <a:pt x="57" y="88"/>
                </a:cubicBezTo>
                <a:cubicBezTo>
                  <a:pt x="65" y="88"/>
                  <a:pt x="72" y="85"/>
                  <a:pt x="78" y="80"/>
                </a:cubicBezTo>
                <a:cubicBezTo>
                  <a:pt x="83" y="75"/>
                  <a:pt x="86" y="68"/>
                  <a:pt x="86" y="60"/>
                </a:cubicBezTo>
                <a:cubicBezTo>
                  <a:pt x="86" y="53"/>
                  <a:pt x="84" y="47"/>
                  <a:pt x="80" y="43"/>
                </a:cubicBezTo>
                <a:cubicBezTo>
                  <a:pt x="79" y="41"/>
                  <a:pt x="77" y="39"/>
                  <a:pt x="75" y="37"/>
                </a:cubicBezTo>
                <a:cubicBezTo>
                  <a:pt x="73" y="35"/>
                  <a:pt x="72" y="31"/>
                  <a:pt x="74" y="29"/>
                </a:cubicBezTo>
                <a:cubicBezTo>
                  <a:pt x="76" y="27"/>
                  <a:pt x="77" y="26"/>
                  <a:pt x="79" y="26"/>
                </a:cubicBezTo>
                <a:cubicBezTo>
                  <a:pt x="81" y="26"/>
                  <a:pt x="82" y="27"/>
                  <a:pt x="83" y="28"/>
                </a:cubicBezTo>
                <a:cubicBezTo>
                  <a:pt x="86" y="30"/>
                  <a:pt x="88" y="32"/>
                  <a:pt x="90" y="35"/>
                </a:cubicBezTo>
                <a:cubicBezTo>
                  <a:pt x="96" y="42"/>
                  <a:pt x="99" y="51"/>
                  <a:pt x="99" y="60"/>
                </a:cubicBezTo>
                <a:cubicBezTo>
                  <a:pt x="99" y="82"/>
                  <a:pt x="80" y="101"/>
                  <a:pt x="57" y="101"/>
                </a:cubicBezTo>
                <a:moveTo>
                  <a:pt x="57" y="65"/>
                </a:moveTo>
                <a:cubicBezTo>
                  <a:pt x="54" y="65"/>
                  <a:pt x="51" y="62"/>
                  <a:pt x="51" y="59"/>
                </a:cubicBezTo>
                <a:cubicBezTo>
                  <a:pt x="51" y="17"/>
                  <a:pt x="51" y="17"/>
                  <a:pt x="51" y="17"/>
                </a:cubicBezTo>
                <a:cubicBezTo>
                  <a:pt x="51" y="14"/>
                  <a:pt x="54" y="11"/>
                  <a:pt x="57" y="11"/>
                </a:cubicBezTo>
                <a:cubicBezTo>
                  <a:pt x="61" y="11"/>
                  <a:pt x="64" y="14"/>
                  <a:pt x="64" y="17"/>
                </a:cubicBezTo>
                <a:cubicBezTo>
                  <a:pt x="64" y="59"/>
                  <a:pt x="64" y="59"/>
                  <a:pt x="64" y="59"/>
                </a:cubicBezTo>
                <a:cubicBezTo>
                  <a:pt x="64" y="62"/>
                  <a:pt x="61" y="65"/>
                  <a:pt x="57" y="65"/>
                </a:cubicBezTo>
                <a:moveTo>
                  <a:pt x="58" y="0"/>
                </a:moveTo>
                <a:cubicBezTo>
                  <a:pt x="26" y="0"/>
                  <a:pt x="0" y="26"/>
                  <a:pt x="0" y="58"/>
                </a:cubicBezTo>
                <a:cubicBezTo>
                  <a:pt x="0" y="90"/>
                  <a:pt x="26" y="117"/>
                  <a:pt x="58" y="117"/>
                </a:cubicBezTo>
                <a:cubicBezTo>
                  <a:pt x="90" y="117"/>
                  <a:pt x="117" y="90"/>
                  <a:pt x="117" y="58"/>
                </a:cubicBezTo>
                <a:cubicBezTo>
                  <a:pt x="117" y="26"/>
                  <a:pt x="90" y="0"/>
                  <a:pt x="58" y="0"/>
                </a:cubicBezTo>
              </a:path>
            </a:pathLst>
          </a:custGeom>
          <a:solidFill>
            <a:schemeClr val="bg1"/>
          </a:solidFill>
          <a:ln w="9525">
            <a:noFill/>
          </a:ln>
        </p:spPr>
        <p:txBody>
          <a:bodyPr/>
          <a:lstStyle/>
          <a:p>
            <a:endParaRPr lang="zh-CN" altLang="en-US">
              <a:solidFill>
                <a:schemeClr val="bg1"/>
              </a:solidFill>
              <a:cs typeface="+mn-ea"/>
              <a:sym typeface="+mn-lt"/>
            </a:endParaRPr>
          </a:p>
        </p:txBody>
      </p:sp>
      <p:sp>
        <p:nvSpPr>
          <p:cNvPr id="36" name="OfficePLUS.cn-21">
            <a:extLst>
              <a:ext uri="{FF2B5EF4-FFF2-40B4-BE49-F238E27FC236}">
                <a16:creationId xmlns:a16="http://schemas.microsoft.com/office/drawing/2014/main" id="{B3A13057-7257-4FE4-B6C0-85C11025774E}"/>
              </a:ext>
            </a:extLst>
          </p:cNvPr>
          <p:cNvSpPr>
            <a:spLocks noEditPoints="1"/>
          </p:cNvSpPr>
          <p:nvPr/>
        </p:nvSpPr>
        <p:spPr>
          <a:xfrm>
            <a:off x="2487612" y="2825750"/>
            <a:ext cx="595313" cy="431800"/>
          </a:xfrm>
          <a:custGeom>
            <a:avLst/>
            <a:gdLst/>
            <a:ahLst/>
            <a:cxnLst>
              <a:cxn ang="0">
                <a:pos x="909491562" y="890655822"/>
              </a:cxn>
              <a:cxn ang="0">
                <a:pos x="755048655" y="957874511"/>
              </a:cxn>
              <a:cxn ang="0">
                <a:pos x="755048655" y="1260364075"/>
              </a:cxn>
              <a:cxn ang="0">
                <a:pos x="909491562" y="1327582764"/>
              </a:cxn>
              <a:cxn ang="0">
                <a:pos x="1063934470" y="1260364075"/>
              </a:cxn>
              <a:cxn ang="0">
                <a:pos x="1063934470" y="957874511"/>
              </a:cxn>
              <a:cxn ang="0">
                <a:pos x="909491562" y="890655822"/>
              </a:cxn>
              <a:cxn ang="0">
                <a:pos x="909491562" y="470536286"/>
              </a:cxn>
              <a:cxn ang="0">
                <a:pos x="377527107" y="688999756"/>
              </a:cxn>
              <a:cxn ang="0">
                <a:pos x="377527107" y="857046478"/>
              </a:cxn>
              <a:cxn ang="0">
                <a:pos x="463323162" y="890655822"/>
              </a:cxn>
              <a:cxn ang="0">
                <a:pos x="549124777" y="857046478"/>
              </a:cxn>
              <a:cxn ang="0">
                <a:pos x="909491562" y="722609101"/>
              </a:cxn>
              <a:cxn ang="0">
                <a:pos x="1269858347" y="857046478"/>
              </a:cxn>
              <a:cxn ang="0">
                <a:pos x="1355659962" y="890655822"/>
              </a:cxn>
              <a:cxn ang="0">
                <a:pos x="1441456017" y="857046478"/>
              </a:cxn>
              <a:cxn ang="0">
                <a:pos x="1441456017" y="688999756"/>
              </a:cxn>
              <a:cxn ang="0">
                <a:pos x="909491562" y="470536286"/>
              </a:cxn>
              <a:cxn ang="0">
                <a:pos x="909491562" y="0"/>
              </a:cxn>
              <a:cxn ang="0">
                <a:pos x="34320646" y="369708253"/>
              </a:cxn>
              <a:cxn ang="0">
                <a:pos x="34320646" y="520947569"/>
              </a:cxn>
              <a:cxn ang="0">
                <a:pos x="120122261" y="554562379"/>
              </a:cxn>
              <a:cxn ang="0">
                <a:pos x="205923877" y="520947569"/>
              </a:cxn>
              <a:cxn ang="0">
                <a:pos x="909491562" y="235265410"/>
              </a:cxn>
              <a:cxn ang="0">
                <a:pos x="1630219571" y="520947569"/>
              </a:cxn>
              <a:cxn ang="0">
                <a:pos x="1716021187" y="554562379"/>
              </a:cxn>
              <a:cxn ang="0">
                <a:pos x="1784662479" y="520947569"/>
              </a:cxn>
              <a:cxn ang="0">
                <a:pos x="1784662479" y="369708253"/>
              </a:cxn>
              <a:cxn ang="0">
                <a:pos x="909491562" y="0"/>
              </a:cxn>
            </a:cxnLst>
            <a:rect l="0" t="0" r="0" b="0"/>
            <a:pathLst>
              <a:path w="107" h="79">
                <a:moveTo>
                  <a:pt x="53" y="53"/>
                </a:moveTo>
                <a:cubicBezTo>
                  <a:pt x="50" y="53"/>
                  <a:pt x="46" y="55"/>
                  <a:pt x="44" y="57"/>
                </a:cubicBezTo>
                <a:cubicBezTo>
                  <a:pt x="39" y="62"/>
                  <a:pt x="39" y="70"/>
                  <a:pt x="44" y="75"/>
                </a:cubicBezTo>
                <a:cubicBezTo>
                  <a:pt x="46" y="77"/>
                  <a:pt x="50" y="79"/>
                  <a:pt x="53" y="79"/>
                </a:cubicBezTo>
                <a:cubicBezTo>
                  <a:pt x="56" y="79"/>
                  <a:pt x="59" y="77"/>
                  <a:pt x="62" y="75"/>
                </a:cubicBezTo>
                <a:cubicBezTo>
                  <a:pt x="67" y="70"/>
                  <a:pt x="67" y="62"/>
                  <a:pt x="62" y="57"/>
                </a:cubicBezTo>
                <a:cubicBezTo>
                  <a:pt x="59" y="55"/>
                  <a:pt x="56" y="53"/>
                  <a:pt x="53" y="53"/>
                </a:cubicBezTo>
                <a:moveTo>
                  <a:pt x="53" y="28"/>
                </a:moveTo>
                <a:cubicBezTo>
                  <a:pt x="42" y="28"/>
                  <a:pt x="31" y="32"/>
                  <a:pt x="22" y="41"/>
                </a:cubicBezTo>
                <a:cubicBezTo>
                  <a:pt x="19" y="44"/>
                  <a:pt x="19" y="48"/>
                  <a:pt x="22" y="51"/>
                </a:cubicBezTo>
                <a:cubicBezTo>
                  <a:pt x="24" y="53"/>
                  <a:pt x="25" y="53"/>
                  <a:pt x="27" y="53"/>
                </a:cubicBezTo>
                <a:cubicBezTo>
                  <a:pt x="29" y="53"/>
                  <a:pt x="31" y="53"/>
                  <a:pt x="32" y="51"/>
                </a:cubicBezTo>
                <a:cubicBezTo>
                  <a:pt x="38" y="45"/>
                  <a:pt x="46" y="43"/>
                  <a:pt x="53" y="43"/>
                </a:cubicBezTo>
                <a:cubicBezTo>
                  <a:pt x="61" y="43"/>
                  <a:pt x="68" y="45"/>
                  <a:pt x="74" y="51"/>
                </a:cubicBezTo>
                <a:cubicBezTo>
                  <a:pt x="76" y="53"/>
                  <a:pt x="77" y="53"/>
                  <a:pt x="79" y="53"/>
                </a:cubicBezTo>
                <a:cubicBezTo>
                  <a:pt x="81" y="53"/>
                  <a:pt x="83" y="53"/>
                  <a:pt x="84" y="51"/>
                </a:cubicBezTo>
                <a:cubicBezTo>
                  <a:pt x="87" y="48"/>
                  <a:pt x="87" y="44"/>
                  <a:pt x="84" y="41"/>
                </a:cubicBezTo>
                <a:cubicBezTo>
                  <a:pt x="76" y="32"/>
                  <a:pt x="65" y="28"/>
                  <a:pt x="53" y="28"/>
                </a:cubicBezTo>
                <a:moveTo>
                  <a:pt x="53" y="0"/>
                </a:moveTo>
                <a:cubicBezTo>
                  <a:pt x="35" y="0"/>
                  <a:pt x="16" y="7"/>
                  <a:pt x="2" y="22"/>
                </a:cubicBezTo>
                <a:cubicBezTo>
                  <a:pt x="0" y="24"/>
                  <a:pt x="0" y="28"/>
                  <a:pt x="2" y="31"/>
                </a:cubicBezTo>
                <a:cubicBezTo>
                  <a:pt x="3" y="32"/>
                  <a:pt x="5" y="33"/>
                  <a:pt x="7" y="33"/>
                </a:cubicBezTo>
                <a:cubicBezTo>
                  <a:pt x="9" y="33"/>
                  <a:pt x="10" y="32"/>
                  <a:pt x="12" y="31"/>
                </a:cubicBezTo>
                <a:cubicBezTo>
                  <a:pt x="23" y="20"/>
                  <a:pt x="38" y="14"/>
                  <a:pt x="53" y="14"/>
                </a:cubicBezTo>
                <a:cubicBezTo>
                  <a:pt x="68" y="14"/>
                  <a:pt x="83" y="20"/>
                  <a:pt x="95" y="31"/>
                </a:cubicBezTo>
                <a:cubicBezTo>
                  <a:pt x="96" y="32"/>
                  <a:pt x="98" y="33"/>
                  <a:pt x="100" y="33"/>
                </a:cubicBezTo>
                <a:cubicBezTo>
                  <a:pt x="101" y="33"/>
                  <a:pt x="103" y="32"/>
                  <a:pt x="104" y="31"/>
                </a:cubicBezTo>
                <a:cubicBezTo>
                  <a:pt x="107" y="28"/>
                  <a:pt x="107" y="24"/>
                  <a:pt x="104" y="22"/>
                </a:cubicBezTo>
                <a:cubicBezTo>
                  <a:pt x="90" y="7"/>
                  <a:pt x="72" y="0"/>
                  <a:pt x="53" y="0"/>
                </a:cubicBezTo>
              </a:path>
            </a:pathLst>
          </a:custGeom>
          <a:solidFill>
            <a:schemeClr val="bg1"/>
          </a:solidFill>
          <a:ln w="9525">
            <a:noFill/>
          </a:ln>
        </p:spPr>
        <p:txBody>
          <a:bodyPr/>
          <a:lstStyle/>
          <a:p>
            <a:endParaRPr lang="zh-CN" altLang="en-US">
              <a:solidFill>
                <a:schemeClr val="bg1"/>
              </a:solidFill>
              <a:cs typeface="+mn-ea"/>
              <a:sym typeface="+mn-lt"/>
            </a:endParaRPr>
          </a:p>
        </p:txBody>
      </p:sp>
      <p:sp>
        <p:nvSpPr>
          <p:cNvPr id="37" name="OfficePLUS.cn-22">
            <a:extLst>
              <a:ext uri="{FF2B5EF4-FFF2-40B4-BE49-F238E27FC236}">
                <a16:creationId xmlns:a16="http://schemas.microsoft.com/office/drawing/2014/main" id="{12508EDD-804D-43DB-A7F2-9BF5A271EC8C}"/>
              </a:ext>
            </a:extLst>
          </p:cNvPr>
          <p:cNvSpPr>
            <a:spLocks noEditPoints="1"/>
          </p:cNvSpPr>
          <p:nvPr/>
        </p:nvSpPr>
        <p:spPr>
          <a:xfrm>
            <a:off x="7285037" y="3406775"/>
            <a:ext cx="504825" cy="569913"/>
          </a:xfrm>
          <a:custGeom>
            <a:avLst/>
            <a:gdLst/>
            <a:ahLst/>
            <a:cxnLst>
              <a:cxn ang="0">
                <a:pos x="786242555" y="393990353"/>
              </a:cxn>
              <a:cxn ang="0">
                <a:pos x="769866386" y="393990353"/>
              </a:cxn>
              <a:cxn ang="0">
                <a:pos x="769866386" y="393990353"/>
              </a:cxn>
              <a:cxn ang="0">
                <a:pos x="671582737" y="439452861"/>
              </a:cxn>
              <a:cxn ang="0">
                <a:pos x="671582737" y="606140520"/>
              </a:cxn>
              <a:cxn ang="0">
                <a:pos x="687964233" y="621293048"/>
              </a:cxn>
              <a:cxn ang="0">
                <a:pos x="687964233" y="1682043880"/>
              </a:cxn>
              <a:cxn ang="0">
                <a:pos x="769866386" y="1757811445"/>
              </a:cxn>
              <a:cxn ang="0">
                <a:pos x="868144708" y="1682043880"/>
              </a:cxn>
              <a:cxn ang="0">
                <a:pos x="868144708" y="621293048"/>
              </a:cxn>
              <a:cxn ang="0">
                <a:pos x="884526204" y="606140520"/>
              </a:cxn>
              <a:cxn ang="0">
                <a:pos x="884526204" y="439452861"/>
              </a:cxn>
              <a:cxn ang="0">
                <a:pos x="786242555" y="393990353"/>
              </a:cxn>
              <a:cxn ang="0">
                <a:pos x="573304416" y="196997637"/>
              </a:cxn>
              <a:cxn ang="0">
                <a:pos x="524165255" y="212150166"/>
              </a:cxn>
              <a:cxn ang="0">
                <a:pos x="524165255" y="833443215"/>
              </a:cxn>
              <a:cxn ang="0">
                <a:pos x="573304416" y="863753193"/>
              </a:cxn>
              <a:cxn ang="0">
                <a:pos x="622443576" y="833443215"/>
              </a:cxn>
              <a:cxn ang="0">
                <a:pos x="622443576" y="742523121"/>
              </a:cxn>
              <a:cxn ang="0">
                <a:pos x="540541423" y="530372955"/>
              </a:cxn>
              <a:cxn ang="0">
                <a:pos x="622443576" y="318222788"/>
              </a:cxn>
              <a:cxn ang="0">
                <a:pos x="622443576" y="212150166"/>
              </a:cxn>
              <a:cxn ang="0">
                <a:pos x="573304416" y="196997637"/>
              </a:cxn>
              <a:cxn ang="0">
                <a:pos x="982804526" y="196997637"/>
              </a:cxn>
              <a:cxn ang="0">
                <a:pos x="917283869" y="212150166"/>
              </a:cxn>
              <a:cxn ang="0">
                <a:pos x="917283869" y="318222788"/>
              </a:cxn>
              <a:cxn ang="0">
                <a:pos x="1015567518" y="530372955"/>
              </a:cxn>
              <a:cxn ang="0">
                <a:pos x="917283869" y="742523121"/>
              </a:cxn>
              <a:cxn ang="0">
                <a:pos x="917283869" y="833443215"/>
              </a:cxn>
              <a:cxn ang="0">
                <a:pos x="982804526" y="863753193"/>
              </a:cxn>
              <a:cxn ang="0">
                <a:pos x="1031943686" y="833443215"/>
              </a:cxn>
              <a:cxn ang="0">
                <a:pos x="1031943686" y="212150166"/>
              </a:cxn>
              <a:cxn ang="0">
                <a:pos x="982804526" y="196997637"/>
              </a:cxn>
              <a:cxn ang="0">
                <a:pos x="360360949" y="0"/>
              </a:cxn>
              <a:cxn ang="0">
                <a:pos x="311221788" y="15152528"/>
              </a:cxn>
              <a:cxn ang="0">
                <a:pos x="311221788" y="1045593381"/>
              </a:cxn>
              <a:cxn ang="0">
                <a:pos x="360360949" y="1060745910"/>
              </a:cxn>
              <a:cxn ang="0">
                <a:pos x="409500110" y="1045593381"/>
              </a:cxn>
              <a:cxn ang="0">
                <a:pos x="409500110" y="939520758"/>
              </a:cxn>
              <a:cxn ang="0">
                <a:pos x="229319635" y="530372955"/>
              </a:cxn>
              <a:cxn ang="0">
                <a:pos x="409500110" y="106072622"/>
              </a:cxn>
              <a:cxn ang="0">
                <a:pos x="409500110" y="15152528"/>
              </a:cxn>
              <a:cxn ang="0">
                <a:pos x="360360949" y="0"/>
              </a:cxn>
              <a:cxn ang="0">
                <a:pos x="1195747992" y="0"/>
              </a:cxn>
              <a:cxn ang="0">
                <a:pos x="1146608832" y="15152528"/>
              </a:cxn>
              <a:cxn ang="0">
                <a:pos x="1146608832" y="106072622"/>
              </a:cxn>
              <a:cxn ang="0">
                <a:pos x="1326789306" y="530372955"/>
              </a:cxn>
              <a:cxn ang="0">
                <a:pos x="1146608832" y="939520758"/>
              </a:cxn>
              <a:cxn ang="0">
                <a:pos x="1146608832" y="1045593381"/>
              </a:cxn>
              <a:cxn ang="0">
                <a:pos x="1195747992" y="1060745910"/>
              </a:cxn>
              <a:cxn ang="0">
                <a:pos x="1244887153" y="1045593381"/>
              </a:cxn>
              <a:cxn ang="0">
                <a:pos x="1244887153" y="15152528"/>
              </a:cxn>
              <a:cxn ang="0">
                <a:pos x="1195747992" y="0"/>
              </a:cxn>
            </a:cxnLst>
            <a:rect l="0" t="0" r="0" b="0"/>
            <a:pathLst>
              <a:path w="95" h="116">
                <a:moveTo>
                  <a:pt x="48" y="26"/>
                </a:moveTo>
                <a:cubicBezTo>
                  <a:pt x="48" y="26"/>
                  <a:pt x="48" y="26"/>
                  <a:pt x="47" y="26"/>
                </a:cubicBezTo>
                <a:cubicBezTo>
                  <a:pt x="47" y="26"/>
                  <a:pt x="47" y="26"/>
                  <a:pt x="47" y="26"/>
                </a:cubicBezTo>
                <a:cubicBezTo>
                  <a:pt x="45" y="26"/>
                  <a:pt x="42" y="27"/>
                  <a:pt x="41" y="29"/>
                </a:cubicBezTo>
                <a:cubicBezTo>
                  <a:pt x="38" y="32"/>
                  <a:pt x="38" y="37"/>
                  <a:pt x="41" y="40"/>
                </a:cubicBezTo>
                <a:cubicBezTo>
                  <a:pt x="41" y="41"/>
                  <a:pt x="42" y="41"/>
                  <a:pt x="42" y="41"/>
                </a:cubicBezTo>
                <a:cubicBezTo>
                  <a:pt x="42" y="111"/>
                  <a:pt x="42" y="111"/>
                  <a:pt x="42" y="111"/>
                </a:cubicBezTo>
                <a:cubicBezTo>
                  <a:pt x="42" y="114"/>
                  <a:pt x="44" y="116"/>
                  <a:pt x="47" y="116"/>
                </a:cubicBezTo>
                <a:cubicBezTo>
                  <a:pt x="50" y="116"/>
                  <a:pt x="53" y="114"/>
                  <a:pt x="53" y="111"/>
                </a:cubicBezTo>
                <a:cubicBezTo>
                  <a:pt x="53" y="41"/>
                  <a:pt x="53" y="41"/>
                  <a:pt x="53" y="41"/>
                </a:cubicBezTo>
                <a:cubicBezTo>
                  <a:pt x="53" y="41"/>
                  <a:pt x="53" y="41"/>
                  <a:pt x="54" y="40"/>
                </a:cubicBezTo>
                <a:cubicBezTo>
                  <a:pt x="57" y="37"/>
                  <a:pt x="57" y="32"/>
                  <a:pt x="54" y="29"/>
                </a:cubicBezTo>
                <a:cubicBezTo>
                  <a:pt x="52" y="27"/>
                  <a:pt x="50" y="26"/>
                  <a:pt x="48" y="26"/>
                </a:cubicBezTo>
                <a:moveTo>
                  <a:pt x="35" y="13"/>
                </a:moveTo>
                <a:cubicBezTo>
                  <a:pt x="34" y="13"/>
                  <a:pt x="32" y="13"/>
                  <a:pt x="32" y="14"/>
                </a:cubicBezTo>
                <a:cubicBezTo>
                  <a:pt x="20" y="26"/>
                  <a:pt x="20" y="44"/>
                  <a:pt x="32" y="55"/>
                </a:cubicBezTo>
                <a:cubicBezTo>
                  <a:pt x="32" y="56"/>
                  <a:pt x="34" y="57"/>
                  <a:pt x="35" y="57"/>
                </a:cubicBezTo>
                <a:cubicBezTo>
                  <a:pt x="36" y="57"/>
                  <a:pt x="37" y="56"/>
                  <a:pt x="38" y="55"/>
                </a:cubicBezTo>
                <a:cubicBezTo>
                  <a:pt x="40" y="53"/>
                  <a:pt x="40" y="50"/>
                  <a:pt x="38" y="49"/>
                </a:cubicBezTo>
                <a:cubicBezTo>
                  <a:pt x="34" y="45"/>
                  <a:pt x="33" y="40"/>
                  <a:pt x="33" y="35"/>
                </a:cubicBezTo>
                <a:cubicBezTo>
                  <a:pt x="33" y="30"/>
                  <a:pt x="34" y="25"/>
                  <a:pt x="38" y="21"/>
                </a:cubicBezTo>
                <a:cubicBezTo>
                  <a:pt x="40" y="19"/>
                  <a:pt x="40" y="16"/>
                  <a:pt x="38" y="14"/>
                </a:cubicBezTo>
                <a:cubicBezTo>
                  <a:pt x="37" y="13"/>
                  <a:pt x="36" y="13"/>
                  <a:pt x="35" y="13"/>
                </a:cubicBezTo>
                <a:moveTo>
                  <a:pt x="60" y="13"/>
                </a:moveTo>
                <a:cubicBezTo>
                  <a:pt x="59" y="13"/>
                  <a:pt x="57" y="13"/>
                  <a:pt x="56" y="14"/>
                </a:cubicBezTo>
                <a:cubicBezTo>
                  <a:pt x="55" y="16"/>
                  <a:pt x="55" y="19"/>
                  <a:pt x="56" y="21"/>
                </a:cubicBezTo>
                <a:cubicBezTo>
                  <a:pt x="60" y="25"/>
                  <a:pt x="62" y="30"/>
                  <a:pt x="62" y="35"/>
                </a:cubicBezTo>
                <a:cubicBezTo>
                  <a:pt x="62" y="40"/>
                  <a:pt x="60" y="45"/>
                  <a:pt x="56" y="49"/>
                </a:cubicBezTo>
                <a:cubicBezTo>
                  <a:pt x="55" y="50"/>
                  <a:pt x="55" y="53"/>
                  <a:pt x="56" y="55"/>
                </a:cubicBezTo>
                <a:cubicBezTo>
                  <a:pt x="57" y="56"/>
                  <a:pt x="59" y="57"/>
                  <a:pt x="60" y="57"/>
                </a:cubicBezTo>
                <a:cubicBezTo>
                  <a:pt x="61" y="57"/>
                  <a:pt x="62" y="56"/>
                  <a:pt x="63" y="55"/>
                </a:cubicBezTo>
                <a:cubicBezTo>
                  <a:pt x="75" y="44"/>
                  <a:pt x="75" y="26"/>
                  <a:pt x="63" y="14"/>
                </a:cubicBezTo>
                <a:cubicBezTo>
                  <a:pt x="62" y="13"/>
                  <a:pt x="61" y="13"/>
                  <a:pt x="60" y="13"/>
                </a:cubicBezTo>
                <a:moveTo>
                  <a:pt x="22" y="0"/>
                </a:moveTo>
                <a:cubicBezTo>
                  <a:pt x="21" y="0"/>
                  <a:pt x="19" y="0"/>
                  <a:pt x="19" y="1"/>
                </a:cubicBezTo>
                <a:cubicBezTo>
                  <a:pt x="0" y="20"/>
                  <a:pt x="0" y="50"/>
                  <a:pt x="19" y="69"/>
                </a:cubicBezTo>
                <a:cubicBezTo>
                  <a:pt x="19" y="69"/>
                  <a:pt x="21" y="70"/>
                  <a:pt x="22" y="70"/>
                </a:cubicBezTo>
                <a:cubicBezTo>
                  <a:pt x="23" y="70"/>
                  <a:pt x="24" y="69"/>
                  <a:pt x="25" y="69"/>
                </a:cubicBezTo>
                <a:cubicBezTo>
                  <a:pt x="27" y="67"/>
                  <a:pt x="27" y="64"/>
                  <a:pt x="25" y="62"/>
                </a:cubicBezTo>
                <a:cubicBezTo>
                  <a:pt x="17" y="55"/>
                  <a:pt x="14" y="45"/>
                  <a:pt x="14" y="35"/>
                </a:cubicBezTo>
                <a:cubicBezTo>
                  <a:pt x="14" y="25"/>
                  <a:pt x="17" y="15"/>
                  <a:pt x="25" y="7"/>
                </a:cubicBezTo>
                <a:cubicBezTo>
                  <a:pt x="27" y="6"/>
                  <a:pt x="27" y="3"/>
                  <a:pt x="25" y="1"/>
                </a:cubicBezTo>
                <a:cubicBezTo>
                  <a:pt x="24" y="0"/>
                  <a:pt x="23" y="0"/>
                  <a:pt x="22" y="0"/>
                </a:cubicBezTo>
                <a:moveTo>
                  <a:pt x="73" y="0"/>
                </a:moveTo>
                <a:cubicBezTo>
                  <a:pt x="72" y="0"/>
                  <a:pt x="71" y="0"/>
                  <a:pt x="70" y="1"/>
                </a:cubicBezTo>
                <a:cubicBezTo>
                  <a:pt x="68" y="3"/>
                  <a:pt x="68" y="6"/>
                  <a:pt x="70" y="7"/>
                </a:cubicBezTo>
                <a:cubicBezTo>
                  <a:pt x="77" y="15"/>
                  <a:pt x="81" y="25"/>
                  <a:pt x="81" y="35"/>
                </a:cubicBezTo>
                <a:cubicBezTo>
                  <a:pt x="81" y="45"/>
                  <a:pt x="77" y="55"/>
                  <a:pt x="70" y="62"/>
                </a:cubicBezTo>
                <a:cubicBezTo>
                  <a:pt x="68" y="64"/>
                  <a:pt x="68" y="67"/>
                  <a:pt x="70" y="69"/>
                </a:cubicBezTo>
                <a:cubicBezTo>
                  <a:pt x="71" y="69"/>
                  <a:pt x="72" y="70"/>
                  <a:pt x="73" y="70"/>
                </a:cubicBezTo>
                <a:cubicBezTo>
                  <a:pt x="74" y="70"/>
                  <a:pt x="75" y="69"/>
                  <a:pt x="76" y="69"/>
                </a:cubicBezTo>
                <a:cubicBezTo>
                  <a:pt x="95" y="50"/>
                  <a:pt x="95" y="20"/>
                  <a:pt x="76" y="1"/>
                </a:cubicBezTo>
                <a:cubicBezTo>
                  <a:pt x="75" y="0"/>
                  <a:pt x="74" y="0"/>
                  <a:pt x="73" y="0"/>
                </a:cubicBezTo>
              </a:path>
            </a:pathLst>
          </a:custGeom>
          <a:solidFill>
            <a:schemeClr val="bg1"/>
          </a:solidFill>
          <a:ln w="9525">
            <a:noFill/>
          </a:ln>
        </p:spPr>
        <p:txBody>
          <a:bodyPr/>
          <a:lstStyle/>
          <a:p>
            <a:endParaRPr lang="zh-CN" altLang="en-US">
              <a:solidFill>
                <a:schemeClr val="bg1"/>
              </a:solidFill>
              <a:cs typeface="+mn-ea"/>
              <a:sym typeface="+mn-lt"/>
            </a:endParaRPr>
          </a:p>
        </p:txBody>
      </p:sp>
      <p:sp>
        <p:nvSpPr>
          <p:cNvPr id="38" name="OfficePLUS.cn-23">
            <a:extLst>
              <a:ext uri="{FF2B5EF4-FFF2-40B4-BE49-F238E27FC236}">
                <a16:creationId xmlns:a16="http://schemas.microsoft.com/office/drawing/2014/main" id="{FB877F41-0A95-40CC-A266-FBA79AC5C675}"/>
              </a:ext>
            </a:extLst>
          </p:cNvPr>
          <p:cNvSpPr>
            <a:spLocks noEditPoints="1"/>
          </p:cNvSpPr>
          <p:nvPr/>
        </p:nvSpPr>
        <p:spPr>
          <a:xfrm>
            <a:off x="8245475" y="5175250"/>
            <a:ext cx="252412" cy="241300"/>
          </a:xfrm>
          <a:custGeom>
            <a:avLst/>
            <a:gdLst/>
            <a:ahLst/>
            <a:cxnLst>
              <a:cxn ang="0">
                <a:pos x="100101438" y="541922457"/>
              </a:cxn>
              <a:cxn ang="0">
                <a:pos x="71500034" y="520531298"/>
              </a:cxn>
              <a:cxn ang="0">
                <a:pos x="71500034" y="221048139"/>
              </a:cxn>
              <a:cxn ang="0">
                <a:pos x="100101438" y="199656980"/>
              </a:cxn>
              <a:cxn ang="0">
                <a:pos x="550552120" y="199656980"/>
              </a:cxn>
              <a:cxn ang="0">
                <a:pos x="586302137" y="221048139"/>
              </a:cxn>
              <a:cxn ang="0">
                <a:pos x="586302137" y="520531298"/>
              </a:cxn>
              <a:cxn ang="0">
                <a:pos x="550552120" y="541922457"/>
              </a:cxn>
              <a:cxn ang="0">
                <a:pos x="100101438" y="541922457"/>
              </a:cxn>
              <a:cxn ang="0">
                <a:pos x="200200560" y="128349264"/>
              </a:cxn>
              <a:cxn ang="0">
                <a:pos x="200200560" y="99828490"/>
              </a:cxn>
              <a:cxn ang="0">
                <a:pos x="228801963" y="71305403"/>
              </a:cxn>
              <a:cxn ang="0">
                <a:pos x="679252645" y="71305403"/>
              </a:cxn>
              <a:cxn ang="0">
                <a:pos x="707854049" y="99828490"/>
              </a:cxn>
              <a:cxn ang="0">
                <a:pos x="707854049" y="392182033"/>
              </a:cxn>
              <a:cxn ang="0">
                <a:pos x="679252645" y="413573192"/>
              </a:cxn>
              <a:cxn ang="0">
                <a:pos x="657804488" y="413573192"/>
              </a:cxn>
              <a:cxn ang="0">
                <a:pos x="657804488" y="221048139"/>
              </a:cxn>
              <a:cxn ang="0">
                <a:pos x="550552120" y="128349264"/>
              </a:cxn>
              <a:cxn ang="0">
                <a:pos x="200200560" y="128349264"/>
              </a:cxn>
              <a:cxn ang="0">
                <a:pos x="679252645" y="0"/>
              </a:cxn>
              <a:cxn ang="0">
                <a:pos x="228801963" y="0"/>
              </a:cxn>
              <a:cxn ang="0">
                <a:pos x="128700525" y="99828490"/>
              </a:cxn>
              <a:cxn ang="0">
                <a:pos x="128700525" y="128349264"/>
              </a:cxn>
              <a:cxn ang="0">
                <a:pos x="100101438" y="128349264"/>
              </a:cxn>
              <a:cxn ang="0">
                <a:pos x="0" y="221048139"/>
              </a:cxn>
              <a:cxn ang="0">
                <a:pos x="0" y="520531298"/>
              </a:cxn>
              <a:cxn ang="0">
                <a:pos x="100101438" y="613230173"/>
              </a:cxn>
              <a:cxn ang="0">
                <a:pos x="278851524" y="613230173"/>
              </a:cxn>
              <a:cxn ang="0">
                <a:pos x="278851524" y="663142106"/>
              </a:cxn>
              <a:cxn ang="0">
                <a:pos x="185901016" y="663142106"/>
              </a:cxn>
              <a:cxn ang="0">
                <a:pos x="150150999" y="698797120"/>
              </a:cxn>
              <a:cxn ang="0">
                <a:pos x="185901016" y="741579437"/>
              </a:cxn>
              <a:cxn ang="0">
                <a:pos x="471903471" y="741579437"/>
              </a:cxn>
              <a:cxn ang="0">
                <a:pos x="507653488" y="698797120"/>
              </a:cxn>
              <a:cxn ang="0">
                <a:pos x="471903471" y="663142106"/>
              </a:cxn>
              <a:cxn ang="0">
                <a:pos x="378952963" y="663142106"/>
              </a:cxn>
              <a:cxn ang="0">
                <a:pos x="378952963" y="613230173"/>
              </a:cxn>
              <a:cxn ang="0">
                <a:pos x="550552120" y="613230173"/>
              </a:cxn>
              <a:cxn ang="0">
                <a:pos x="657804488" y="520531298"/>
              </a:cxn>
              <a:cxn ang="0">
                <a:pos x="657804488" y="484878596"/>
              </a:cxn>
              <a:cxn ang="0">
                <a:pos x="679252645" y="484878596"/>
              </a:cxn>
              <a:cxn ang="0">
                <a:pos x="779354083" y="392182033"/>
              </a:cxn>
              <a:cxn ang="0">
                <a:pos x="779354083" y="99828490"/>
              </a:cxn>
              <a:cxn ang="0">
                <a:pos x="679252645" y="0"/>
              </a:cxn>
            </a:cxnLst>
            <a:rect l="0" t="0" r="0" b="0"/>
            <a:pathLst>
              <a:path w="109" h="104">
                <a:moveTo>
                  <a:pt x="14" y="76"/>
                </a:moveTo>
                <a:cubicBezTo>
                  <a:pt x="12" y="76"/>
                  <a:pt x="10" y="74"/>
                  <a:pt x="10" y="73"/>
                </a:cubicBezTo>
                <a:cubicBezTo>
                  <a:pt x="10" y="31"/>
                  <a:pt x="10" y="31"/>
                  <a:pt x="10" y="31"/>
                </a:cubicBezTo>
                <a:cubicBezTo>
                  <a:pt x="10" y="30"/>
                  <a:pt x="12" y="28"/>
                  <a:pt x="14" y="28"/>
                </a:cubicBezTo>
                <a:cubicBezTo>
                  <a:pt x="77" y="28"/>
                  <a:pt x="77" y="28"/>
                  <a:pt x="77" y="28"/>
                </a:cubicBezTo>
                <a:cubicBezTo>
                  <a:pt x="80" y="28"/>
                  <a:pt x="82" y="30"/>
                  <a:pt x="82" y="31"/>
                </a:cubicBezTo>
                <a:cubicBezTo>
                  <a:pt x="82" y="73"/>
                  <a:pt x="82" y="73"/>
                  <a:pt x="82" y="73"/>
                </a:cubicBezTo>
                <a:cubicBezTo>
                  <a:pt x="82" y="74"/>
                  <a:pt x="80" y="76"/>
                  <a:pt x="77" y="76"/>
                </a:cubicBezTo>
                <a:cubicBezTo>
                  <a:pt x="14" y="76"/>
                  <a:pt x="14" y="76"/>
                  <a:pt x="14" y="76"/>
                </a:cubicBezTo>
                <a:moveTo>
                  <a:pt x="28" y="18"/>
                </a:moveTo>
                <a:cubicBezTo>
                  <a:pt x="28" y="14"/>
                  <a:pt x="28" y="14"/>
                  <a:pt x="28" y="14"/>
                </a:cubicBezTo>
                <a:cubicBezTo>
                  <a:pt x="28" y="12"/>
                  <a:pt x="29" y="10"/>
                  <a:pt x="32" y="10"/>
                </a:cubicBezTo>
                <a:cubicBezTo>
                  <a:pt x="95" y="10"/>
                  <a:pt x="95" y="10"/>
                  <a:pt x="95" y="10"/>
                </a:cubicBezTo>
                <a:cubicBezTo>
                  <a:pt x="98" y="10"/>
                  <a:pt x="99" y="12"/>
                  <a:pt x="99" y="14"/>
                </a:cubicBezTo>
                <a:cubicBezTo>
                  <a:pt x="99" y="55"/>
                  <a:pt x="99" y="55"/>
                  <a:pt x="99" y="55"/>
                </a:cubicBezTo>
                <a:cubicBezTo>
                  <a:pt x="99" y="56"/>
                  <a:pt x="98" y="58"/>
                  <a:pt x="95" y="58"/>
                </a:cubicBezTo>
                <a:cubicBezTo>
                  <a:pt x="92" y="58"/>
                  <a:pt x="92" y="58"/>
                  <a:pt x="92" y="58"/>
                </a:cubicBezTo>
                <a:cubicBezTo>
                  <a:pt x="92" y="31"/>
                  <a:pt x="92" y="31"/>
                  <a:pt x="92" y="31"/>
                </a:cubicBezTo>
                <a:cubicBezTo>
                  <a:pt x="92" y="23"/>
                  <a:pt x="85" y="18"/>
                  <a:pt x="77" y="18"/>
                </a:cubicBezTo>
                <a:cubicBezTo>
                  <a:pt x="28" y="18"/>
                  <a:pt x="28" y="18"/>
                  <a:pt x="28" y="18"/>
                </a:cubicBezTo>
                <a:moveTo>
                  <a:pt x="95" y="0"/>
                </a:moveTo>
                <a:cubicBezTo>
                  <a:pt x="32" y="0"/>
                  <a:pt x="32" y="0"/>
                  <a:pt x="32" y="0"/>
                </a:cubicBezTo>
                <a:cubicBezTo>
                  <a:pt x="24" y="0"/>
                  <a:pt x="18" y="6"/>
                  <a:pt x="18" y="14"/>
                </a:cubicBezTo>
                <a:cubicBezTo>
                  <a:pt x="18" y="18"/>
                  <a:pt x="18" y="18"/>
                  <a:pt x="18" y="18"/>
                </a:cubicBezTo>
                <a:cubicBezTo>
                  <a:pt x="14" y="18"/>
                  <a:pt x="14" y="18"/>
                  <a:pt x="14" y="18"/>
                </a:cubicBezTo>
                <a:cubicBezTo>
                  <a:pt x="7" y="18"/>
                  <a:pt x="0" y="23"/>
                  <a:pt x="0" y="31"/>
                </a:cubicBezTo>
                <a:cubicBezTo>
                  <a:pt x="0" y="73"/>
                  <a:pt x="0" y="73"/>
                  <a:pt x="0" y="73"/>
                </a:cubicBezTo>
                <a:cubicBezTo>
                  <a:pt x="0" y="81"/>
                  <a:pt x="7" y="86"/>
                  <a:pt x="14" y="86"/>
                </a:cubicBezTo>
                <a:cubicBezTo>
                  <a:pt x="39" y="86"/>
                  <a:pt x="39" y="86"/>
                  <a:pt x="39" y="86"/>
                </a:cubicBezTo>
                <a:cubicBezTo>
                  <a:pt x="39" y="93"/>
                  <a:pt x="39" y="93"/>
                  <a:pt x="39" y="93"/>
                </a:cubicBezTo>
                <a:cubicBezTo>
                  <a:pt x="26" y="93"/>
                  <a:pt x="26" y="93"/>
                  <a:pt x="26" y="93"/>
                </a:cubicBezTo>
                <a:cubicBezTo>
                  <a:pt x="23" y="93"/>
                  <a:pt x="21" y="95"/>
                  <a:pt x="21" y="98"/>
                </a:cubicBezTo>
                <a:cubicBezTo>
                  <a:pt x="21" y="101"/>
                  <a:pt x="23" y="104"/>
                  <a:pt x="26" y="104"/>
                </a:cubicBezTo>
                <a:cubicBezTo>
                  <a:pt x="66" y="104"/>
                  <a:pt x="66" y="104"/>
                  <a:pt x="66" y="104"/>
                </a:cubicBezTo>
                <a:cubicBezTo>
                  <a:pt x="68" y="104"/>
                  <a:pt x="71" y="101"/>
                  <a:pt x="71" y="98"/>
                </a:cubicBezTo>
                <a:cubicBezTo>
                  <a:pt x="71" y="95"/>
                  <a:pt x="68" y="93"/>
                  <a:pt x="66" y="93"/>
                </a:cubicBezTo>
                <a:cubicBezTo>
                  <a:pt x="53" y="93"/>
                  <a:pt x="53" y="93"/>
                  <a:pt x="53" y="93"/>
                </a:cubicBezTo>
                <a:cubicBezTo>
                  <a:pt x="53" y="86"/>
                  <a:pt x="53" y="86"/>
                  <a:pt x="53" y="86"/>
                </a:cubicBezTo>
                <a:cubicBezTo>
                  <a:pt x="77" y="86"/>
                  <a:pt x="77" y="86"/>
                  <a:pt x="77" y="86"/>
                </a:cubicBezTo>
                <a:cubicBezTo>
                  <a:pt x="85" y="86"/>
                  <a:pt x="92" y="81"/>
                  <a:pt x="92" y="73"/>
                </a:cubicBezTo>
                <a:cubicBezTo>
                  <a:pt x="92" y="68"/>
                  <a:pt x="92" y="68"/>
                  <a:pt x="92" y="68"/>
                </a:cubicBezTo>
                <a:cubicBezTo>
                  <a:pt x="95" y="68"/>
                  <a:pt x="95" y="68"/>
                  <a:pt x="95" y="68"/>
                </a:cubicBezTo>
                <a:cubicBezTo>
                  <a:pt x="103" y="68"/>
                  <a:pt x="109" y="63"/>
                  <a:pt x="109" y="55"/>
                </a:cubicBezTo>
                <a:cubicBezTo>
                  <a:pt x="109" y="14"/>
                  <a:pt x="109" y="14"/>
                  <a:pt x="109" y="14"/>
                </a:cubicBezTo>
                <a:cubicBezTo>
                  <a:pt x="109" y="6"/>
                  <a:pt x="103" y="0"/>
                  <a:pt x="95" y="0"/>
                </a:cubicBezTo>
              </a:path>
            </a:pathLst>
          </a:custGeom>
          <a:solidFill>
            <a:schemeClr val="bg1"/>
          </a:solidFill>
          <a:ln w="9525">
            <a:noFill/>
          </a:ln>
        </p:spPr>
        <p:txBody>
          <a:bodyPr/>
          <a:lstStyle/>
          <a:p>
            <a:endParaRPr lang="zh-CN" altLang="en-US">
              <a:solidFill>
                <a:schemeClr val="bg1"/>
              </a:solidFill>
              <a:cs typeface="+mn-ea"/>
              <a:sym typeface="+mn-lt"/>
            </a:endParaRPr>
          </a:p>
        </p:txBody>
      </p:sp>
      <p:sp>
        <p:nvSpPr>
          <p:cNvPr id="40" name="OfficePLUS.cn-24">
            <a:extLst>
              <a:ext uri="{FF2B5EF4-FFF2-40B4-BE49-F238E27FC236}">
                <a16:creationId xmlns:a16="http://schemas.microsoft.com/office/drawing/2014/main" id="{8085FA61-5F05-46FD-8743-1ED13985483F}"/>
              </a:ext>
            </a:extLst>
          </p:cNvPr>
          <p:cNvSpPr/>
          <p:nvPr/>
        </p:nvSpPr>
        <p:spPr>
          <a:xfrm>
            <a:off x="2041793" y="4652963"/>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41" name="OfficePLUS.cn-25">
            <a:extLst>
              <a:ext uri="{FF2B5EF4-FFF2-40B4-BE49-F238E27FC236}">
                <a16:creationId xmlns:a16="http://schemas.microsoft.com/office/drawing/2014/main" id="{B84FF926-D5F6-4BB0-A492-A12B393A6138}"/>
              </a:ext>
            </a:extLst>
          </p:cNvPr>
          <p:cNvSpPr/>
          <p:nvPr/>
        </p:nvSpPr>
        <p:spPr>
          <a:xfrm>
            <a:off x="3362593" y="2963863"/>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42" name="OfficePLUS.cn-26">
            <a:extLst>
              <a:ext uri="{FF2B5EF4-FFF2-40B4-BE49-F238E27FC236}">
                <a16:creationId xmlns:a16="http://schemas.microsoft.com/office/drawing/2014/main" id="{BAE28DB6-C86E-4437-8F64-9625C2D3987C}"/>
              </a:ext>
            </a:extLst>
          </p:cNvPr>
          <p:cNvSpPr/>
          <p:nvPr/>
        </p:nvSpPr>
        <p:spPr>
          <a:xfrm>
            <a:off x="6855093" y="1681163"/>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43" name="OfficePLUS.cn-27">
            <a:extLst>
              <a:ext uri="{FF2B5EF4-FFF2-40B4-BE49-F238E27FC236}">
                <a16:creationId xmlns:a16="http://schemas.microsoft.com/office/drawing/2014/main" id="{87BFCD96-055A-4AE4-974D-48C07745A1F3}"/>
              </a:ext>
            </a:extLst>
          </p:cNvPr>
          <p:cNvSpPr/>
          <p:nvPr/>
        </p:nvSpPr>
        <p:spPr>
          <a:xfrm>
            <a:off x="8061593" y="3429000"/>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44" name="OfficePLUS.cn-28">
            <a:extLst>
              <a:ext uri="{FF2B5EF4-FFF2-40B4-BE49-F238E27FC236}">
                <a16:creationId xmlns:a16="http://schemas.microsoft.com/office/drawing/2014/main" id="{339F69BF-D46E-46BC-B8B3-50E20CC22734}"/>
              </a:ext>
            </a:extLst>
          </p:cNvPr>
          <p:cNvSpPr/>
          <p:nvPr/>
        </p:nvSpPr>
        <p:spPr>
          <a:xfrm>
            <a:off x="8760093" y="5156200"/>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Tree>
    <p:extLst>
      <p:ext uri="{BB962C8B-B14F-4D97-AF65-F5344CB8AC3E}">
        <p14:creationId xmlns:p14="http://schemas.microsoft.com/office/powerpoint/2010/main" val="12141068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Effect transition="in" filter="fade">
                                      <p:cBhvr>
                                        <p:cTn id="9" dur="500"/>
                                        <p:tgtEl>
                                          <p:spTgt spid="3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500" fill="hold"/>
                                        <p:tgtEl>
                                          <p:spTgt spid="13"/>
                                        </p:tgtEl>
                                        <p:attrNameLst>
                                          <p:attrName>ppt_w</p:attrName>
                                        </p:attrNameLst>
                                      </p:cBhvr>
                                      <p:tavLst>
                                        <p:tav tm="0">
                                          <p:val>
                                            <p:fltVal val="0"/>
                                          </p:val>
                                        </p:tav>
                                        <p:tav tm="100000">
                                          <p:val>
                                            <p:strVal val="#ppt_w"/>
                                          </p:val>
                                        </p:tav>
                                      </p:tavLst>
                                    </p:anim>
                                    <p:anim calcmode="lin" valueType="num">
                                      <p:cBhvr>
                                        <p:cTn id="13" dur="500" fill="hold"/>
                                        <p:tgtEl>
                                          <p:spTgt spid="13"/>
                                        </p:tgtEl>
                                        <p:attrNameLst>
                                          <p:attrName>ppt_h</p:attrName>
                                        </p:attrNameLst>
                                      </p:cBhvr>
                                      <p:tavLst>
                                        <p:tav tm="0">
                                          <p:val>
                                            <p:fltVal val="0"/>
                                          </p:val>
                                        </p:tav>
                                        <p:tav tm="100000">
                                          <p:val>
                                            <p:strVal val="#ppt_h"/>
                                          </p:val>
                                        </p:tav>
                                      </p:tavLst>
                                    </p:anim>
                                    <p:animEffect transition="in" filter="fade">
                                      <p:cBhvr>
                                        <p:cTn id="14" dur="500"/>
                                        <p:tgtEl>
                                          <p:spTgt spid="1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p:cTn id="22" dur="500" fill="hold"/>
                                        <p:tgtEl>
                                          <p:spTgt spid="36"/>
                                        </p:tgtEl>
                                        <p:attrNameLst>
                                          <p:attrName>ppt_w</p:attrName>
                                        </p:attrNameLst>
                                      </p:cBhvr>
                                      <p:tavLst>
                                        <p:tav tm="0">
                                          <p:val>
                                            <p:fltVal val="0"/>
                                          </p:val>
                                        </p:tav>
                                        <p:tav tm="100000">
                                          <p:val>
                                            <p:strVal val="#ppt_w"/>
                                          </p:val>
                                        </p:tav>
                                      </p:tavLst>
                                    </p:anim>
                                    <p:anim calcmode="lin" valueType="num">
                                      <p:cBhvr>
                                        <p:cTn id="23" dur="500" fill="hold"/>
                                        <p:tgtEl>
                                          <p:spTgt spid="36"/>
                                        </p:tgtEl>
                                        <p:attrNameLst>
                                          <p:attrName>ppt_h</p:attrName>
                                        </p:attrNameLst>
                                      </p:cBhvr>
                                      <p:tavLst>
                                        <p:tav tm="0">
                                          <p:val>
                                            <p:fltVal val="0"/>
                                          </p:val>
                                        </p:tav>
                                        <p:tav tm="100000">
                                          <p:val>
                                            <p:strVal val="#ppt_h"/>
                                          </p:val>
                                        </p:tav>
                                      </p:tavLst>
                                    </p:anim>
                                    <p:animEffect transition="in" filter="fade">
                                      <p:cBhvr>
                                        <p:cTn id="24" dur="500"/>
                                        <p:tgtEl>
                                          <p:spTgt spid="36"/>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5"/>
                                        </p:tgtEl>
                                        <p:attrNameLst>
                                          <p:attrName>style.visibility</p:attrName>
                                        </p:attrNameLst>
                                      </p:cBhvr>
                                      <p:to>
                                        <p:strVal val="visible"/>
                                      </p:to>
                                    </p:set>
                                    <p:anim calcmode="lin" valueType="num">
                                      <p:cBhvr>
                                        <p:cTn id="32" dur="500" fill="hold"/>
                                        <p:tgtEl>
                                          <p:spTgt spid="35"/>
                                        </p:tgtEl>
                                        <p:attrNameLst>
                                          <p:attrName>ppt_w</p:attrName>
                                        </p:attrNameLst>
                                      </p:cBhvr>
                                      <p:tavLst>
                                        <p:tav tm="0">
                                          <p:val>
                                            <p:fltVal val="0"/>
                                          </p:val>
                                        </p:tav>
                                        <p:tav tm="100000">
                                          <p:val>
                                            <p:strVal val="#ppt_w"/>
                                          </p:val>
                                        </p:tav>
                                      </p:tavLst>
                                    </p:anim>
                                    <p:anim calcmode="lin" valueType="num">
                                      <p:cBhvr>
                                        <p:cTn id="33" dur="500" fill="hold"/>
                                        <p:tgtEl>
                                          <p:spTgt spid="35"/>
                                        </p:tgtEl>
                                        <p:attrNameLst>
                                          <p:attrName>ppt_h</p:attrName>
                                        </p:attrNameLst>
                                      </p:cBhvr>
                                      <p:tavLst>
                                        <p:tav tm="0">
                                          <p:val>
                                            <p:fltVal val="0"/>
                                          </p:val>
                                        </p:tav>
                                        <p:tav tm="100000">
                                          <p:val>
                                            <p:strVal val="#ppt_h"/>
                                          </p:val>
                                        </p:tav>
                                      </p:tavLst>
                                    </p:anim>
                                    <p:animEffect transition="in" filter="fade">
                                      <p:cBhvr>
                                        <p:cTn id="34" dur="500"/>
                                        <p:tgtEl>
                                          <p:spTgt spid="3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p:cTn id="37" dur="500" fill="hold"/>
                                        <p:tgtEl>
                                          <p:spTgt spid="11"/>
                                        </p:tgtEl>
                                        <p:attrNameLst>
                                          <p:attrName>ppt_w</p:attrName>
                                        </p:attrNameLst>
                                      </p:cBhvr>
                                      <p:tavLst>
                                        <p:tav tm="0">
                                          <p:val>
                                            <p:fltVal val="0"/>
                                          </p:val>
                                        </p:tav>
                                        <p:tav tm="100000">
                                          <p:val>
                                            <p:strVal val="#ppt_w"/>
                                          </p:val>
                                        </p:tav>
                                      </p:tavLst>
                                    </p:anim>
                                    <p:anim calcmode="lin" valueType="num">
                                      <p:cBhvr>
                                        <p:cTn id="38" dur="500" fill="hold"/>
                                        <p:tgtEl>
                                          <p:spTgt spid="11"/>
                                        </p:tgtEl>
                                        <p:attrNameLst>
                                          <p:attrName>ppt_h</p:attrName>
                                        </p:attrNameLst>
                                      </p:cBhvr>
                                      <p:tavLst>
                                        <p:tav tm="0">
                                          <p:val>
                                            <p:fltVal val="0"/>
                                          </p:val>
                                        </p:tav>
                                        <p:tav tm="100000">
                                          <p:val>
                                            <p:strVal val="#ppt_h"/>
                                          </p:val>
                                        </p:tav>
                                      </p:tavLst>
                                    </p:anim>
                                    <p:animEffect transition="in" filter="fade">
                                      <p:cBhvr>
                                        <p:cTn id="39" dur="500"/>
                                        <p:tgtEl>
                                          <p:spTgt spid="11"/>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7"/>
                                        </p:tgtEl>
                                        <p:attrNameLst>
                                          <p:attrName>style.visibility</p:attrName>
                                        </p:attrNameLst>
                                      </p:cBhvr>
                                      <p:to>
                                        <p:strVal val="visible"/>
                                      </p:to>
                                    </p:set>
                                    <p:anim calcmode="lin" valueType="num">
                                      <p:cBhvr>
                                        <p:cTn id="42" dur="500" fill="hold"/>
                                        <p:tgtEl>
                                          <p:spTgt spid="37"/>
                                        </p:tgtEl>
                                        <p:attrNameLst>
                                          <p:attrName>ppt_w</p:attrName>
                                        </p:attrNameLst>
                                      </p:cBhvr>
                                      <p:tavLst>
                                        <p:tav tm="0">
                                          <p:val>
                                            <p:fltVal val="0"/>
                                          </p:val>
                                        </p:tav>
                                        <p:tav tm="100000">
                                          <p:val>
                                            <p:strVal val="#ppt_w"/>
                                          </p:val>
                                        </p:tav>
                                      </p:tavLst>
                                    </p:anim>
                                    <p:anim calcmode="lin" valueType="num">
                                      <p:cBhvr>
                                        <p:cTn id="43" dur="500" fill="hold"/>
                                        <p:tgtEl>
                                          <p:spTgt spid="37"/>
                                        </p:tgtEl>
                                        <p:attrNameLst>
                                          <p:attrName>ppt_h</p:attrName>
                                        </p:attrNameLst>
                                      </p:cBhvr>
                                      <p:tavLst>
                                        <p:tav tm="0">
                                          <p:val>
                                            <p:fltVal val="0"/>
                                          </p:val>
                                        </p:tav>
                                        <p:tav tm="100000">
                                          <p:val>
                                            <p:strVal val="#ppt_h"/>
                                          </p:val>
                                        </p:tav>
                                      </p:tavLst>
                                    </p:anim>
                                    <p:animEffect transition="in" filter="fade">
                                      <p:cBhvr>
                                        <p:cTn id="44" dur="500"/>
                                        <p:tgtEl>
                                          <p:spTgt spid="37"/>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p:cTn id="47" dur="500" fill="hold"/>
                                        <p:tgtEl>
                                          <p:spTgt spid="14"/>
                                        </p:tgtEl>
                                        <p:attrNameLst>
                                          <p:attrName>ppt_w</p:attrName>
                                        </p:attrNameLst>
                                      </p:cBhvr>
                                      <p:tavLst>
                                        <p:tav tm="0">
                                          <p:val>
                                            <p:fltVal val="0"/>
                                          </p:val>
                                        </p:tav>
                                        <p:tav tm="100000">
                                          <p:val>
                                            <p:strVal val="#ppt_w"/>
                                          </p:val>
                                        </p:tav>
                                      </p:tavLst>
                                    </p:anim>
                                    <p:anim calcmode="lin" valueType="num">
                                      <p:cBhvr>
                                        <p:cTn id="48" dur="500" fill="hold"/>
                                        <p:tgtEl>
                                          <p:spTgt spid="14"/>
                                        </p:tgtEl>
                                        <p:attrNameLst>
                                          <p:attrName>ppt_h</p:attrName>
                                        </p:attrNameLst>
                                      </p:cBhvr>
                                      <p:tavLst>
                                        <p:tav tm="0">
                                          <p:val>
                                            <p:fltVal val="0"/>
                                          </p:val>
                                        </p:tav>
                                        <p:tav tm="100000">
                                          <p:val>
                                            <p:strVal val="#ppt_h"/>
                                          </p:val>
                                        </p:tav>
                                      </p:tavLst>
                                    </p:anim>
                                    <p:animEffect transition="in" filter="fade">
                                      <p:cBhvr>
                                        <p:cTn id="49" dur="500"/>
                                        <p:tgtEl>
                                          <p:spTgt spid="14"/>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38"/>
                                        </p:tgtEl>
                                        <p:attrNameLst>
                                          <p:attrName>style.visibility</p:attrName>
                                        </p:attrNameLst>
                                      </p:cBhvr>
                                      <p:to>
                                        <p:strVal val="visible"/>
                                      </p:to>
                                    </p:set>
                                    <p:anim calcmode="lin" valueType="num">
                                      <p:cBhvr>
                                        <p:cTn id="52" dur="500" fill="hold"/>
                                        <p:tgtEl>
                                          <p:spTgt spid="38"/>
                                        </p:tgtEl>
                                        <p:attrNameLst>
                                          <p:attrName>ppt_w</p:attrName>
                                        </p:attrNameLst>
                                      </p:cBhvr>
                                      <p:tavLst>
                                        <p:tav tm="0">
                                          <p:val>
                                            <p:fltVal val="0"/>
                                          </p:val>
                                        </p:tav>
                                        <p:tav tm="100000">
                                          <p:val>
                                            <p:strVal val="#ppt_w"/>
                                          </p:val>
                                        </p:tav>
                                      </p:tavLst>
                                    </p:anim>
                                    <p:anim calcmode="lin" valueType="num">
                                      <p:cBhvr>
                                        <p:cTn id="53" dur="500" fill="hold"/>
                                        <p:tgtEl>
                                          <p:spTgt spid="38"/>
                                        </p:tgtEl>
                                        <p:attrNameLst>
                                          <p:attrName>ppt_h</p:attrName>
                                        </p:attrNameLst>
                                      </p:cBhvr>
                                      <p:tavLst>
                                        <p:tav tm="0">
                                          <p:val>
                                            <p:fltVal val="0"/>
                                          </p:val>
                                        </p:tav>
                                        <p:tav tm="100000">
                                          <p:val>
                                            <p:strVal val="#ppt_h"/>
                                          </p:val>
                                        </p:tav>
                                      </p:tavLst>
                                    </p:anim>
                                    <p:animEffect transition="in" filter="fade">
                                      <p:cBhvr>
                                        <p:cTn id="54" dur="500"/>
                                        <p:tgtEl>
                                          <p:spTgt spid="38"/>
                                        </p:tgtEl>
                                      </p:cBhvr>
                                    </p:animEffect>
                                  </p:childTnLst>
                                </p:cTn>
                              </p:par>
                              <p:par>
                                <p:cTn id="55" presetID="22" presetClass="entr" presetSubtype="8" fill="hold" nodeType="with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wipe(left)">
                                      <p:cBhvr>
                                        <p:cTn id="57" dur="500"/>
                                        <p:tgtEl>
                                          <p:spTgt spid="30"/>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31"/>
                                        </p:tgtEl>
                                        <p:attrNameLst>
                                          <p:attrName>style.visibility</p:attrName>
                                        </p:attrNameLst>
                                      </p:cBhvr>
                                      <p:to>
                                        <p:strVal val="visible"/>
                                      </p:to>
                                    </p:set>
                                    <p:animEffect transition="in" filter="wipe(left)">
                                      <p:cBhvr>
                                        <p:cTn id="60" dur="500"/>
                                        <p:tgtEl>
                                          <p:spTgt spid="31"/>
                                        </p:tgtEl>
                                      </p:cBhvr>
                                    </p:animEffect>
                                  </p:childTnLst>
                                </p:cTn>
                              </p:par>
                              <p:par>
                                <p:cTn id="61" presetID="22" presetClass="entr" presetSubtype="1" fill="hold" nodeType="withEffect">
                                  <p:stCondLst>
                                    <p:cond delay="0"/>
                                  </p:stCondLst>
                                  <p:childTnLst>
                                    <p:set>
                                      <p:cBhvr>
                                        <p:cTn id="62" dur="1" fill="hold">
                                          <p:stCondLst>
                                            <p:cond delay="0"/>
                                          </p:stCondLst>
                                        </p:cTn>
                                        <p:tgtEl>
                                          <p:spTgt spid="32"/>
                                        </p:tgtEl>
                                        <p:attrNameLst>
                                          <p:attrName>style.visibility</p:attrName>
                                        </p:attrNameLst>
                                      </p:cBhvr>
                                      <p:to>
                                        <p:strVal val="visible"/>
                                      </p:to>
                                    </p:set>
                                    <p:animEffect transition="in" filter="wipe(up)">
                                      <p:cBhvr>
                                        <p:cTn id="63" dur="500"/>
                                        <p:tgtEl>
                                          <p:spTgt spid="32"/>
                                        </p:tgtEl>
                                      </p:cBhvr>
                                    </p:animEffect>
                                  </p:childTnLst>
                                </p:cTn>
                              </p:par>
                              <p:par>
                                <p:cTn id="64" presetID="22" presetClass="entr" presetSubtype="1" fill="hold" nodeType="withEffect">
                                  <p:stCondLst>
                                    <p:cond delay="0"/>
                                  </p:stCondLst>
                                  <p:childTnLst>
                                    <p:set>
                                      <p:cBhvr>
                                        <p:cTn id="65" dur="1" fill="hold">
                                          <p:stCondLst>
                                            <p:cond delay="0"/>
                                          </p:stCondLst>
                                        </p:cTn>
                                        <p:tgtEl>
                                          <p:spTgt spid="33"/>
                                        </p:tgtEl>
                                        <p:attrNameLst>
                                          <p:attrName>style.visibility</p:attrName>
                                        </p:attrNameLst>
                                      </p:cBhvr>
                                      <p:to>
                                        <p:strVal val="visible"/>
                                      </p:to>
                                    </p:set>
                                    <p:animEffect transition="in" filter="wipe(up)">
                                      <p:cBhvr>
                                        <p:cTn id="6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31" grpId="0" animBg="1"/>
      <p:bldP spid="34" grpId="0" animBg="1"/>
      <p:bldP spid="35" grpId="0" animBg="1"/>
      <p:bldP spid="36" grpId="0" animBg="1"/>
      <p:bldP spid="37" grpId="0" animBg="1"/>
      <p:bldP spid="3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fficePLUS.cn-2">
            <a:extLst>
              <a:ext uri="{FF2B5EF4-FFF2-40B4-BE49-F238E27FC236}">
                <a16:creationId xmlns:a16="http://schemas.microsoft.com/office/drawing/2014/main" id="{F17A17A3-2759-441C-AA77-9593F836498F}"/>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22" name="OfficePLUS.cn-3">
            <a:extLst>
              <a:ext uri="{FF2B5EF4-FFF2-40B4-BE49-F238E27FC236}">
                <a16:creationId xmlns:a16="http://schemas.microsoft.com/office/drawing/2014/main" id="{1A43018E-ACEB-4605-B009-C724FB2946E1}"/>
              </a:ext>
            </a:extLst>
          </p:cNvPr>
          <p:cNvSpPr txBox="1"/>
          <p:nvPr/>
        </p:nvSpPr>
        <p:spPr>
          <a:xfrm>
            <a:off x="1128407" y="377390"/>
            <a:ext cx="4031873" cy="400110"/>
          </a:xfrm>
          <a:prstGeom prst="rect">
            <a:avLst/>
          </a:prstGeom>
          <a:noFill/>
        </p:spPr>
        <p:txBody>
          <a:bodyPr wrap="none" rtlCol="0">
            <a:spAutoFit/>
          </a:bodyPr>
          <a:lstStyle/>
          <a:p>
            <a:r>
              <a:rPr lang="zh-CN" altLang="en-US" sz="2000">
                <a:gradFill>
                  <a:gsLst>
                    <a:gs pos="39000">
                      <a:schemeClr val="bg1"/>
                    </a:gs>
                    <a:gs pos="100000">
                      <a:srgbClr val="00B0F0"/>
                    </a:gs>
                  </a:gsLst>
                  <a:lin ang="5400000" scaled="0"/>
                </a:gradFill>
                <a:ea typeface="微软雅黑" panose="020B0503020204020204" pitchFamily="34" charset="-122"/>
                <a:sym typeface="+mn-lt"/>
              </a:rPr>
              <a:t>数字孪生生产线运行过程数字建模</a:t>
            </a:r>
            <a:endParaRPr lang="zh-CN" altLang="en-US" sz="2000" dirty="0">
              <a:gradFill>
                <a:gsLst>
                  <a:gs pos="39000">
                    <a:schemeClr val="bg1"/>
                  </a:gs>
                  <a:gs pos="100000">
                    <a:srgbClr val="00B0F0"/>
                  </a:gs>
                </a:gsLst>
                <a:lin ang="5400000" scaled="0"/>
              </a:gradFill>
              <a:ea typeface="微软雅黑" panose="020B0503020204020204" pitchFamily="34" charset="-122"/>
              <a:sym typeface="+mn-lt"/>
            </a:endParaRPr>
          </a:p>
        </p:txBody>
      </p:sp>
      <p:sp>
        <p:nvSpPr>
          <p:cNvPr id="26" name="OfficePLUS.cn-5">
            <a:extLst>
              <a:ext uri="{FF2B5EF4-FFF2-40B4-BE49-F238E27FC236}">
                <a16:creationId xmlns:a16="http://schemas.microsoft.com/office/drawing/2014/main" id="{218A2265-A93E-4ED1-8B77-9242F80E740E}"/>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05</a:t>
            </a:r>
            <a:endParaRPr lang="zh-CN" altLang="en-US" sz="1600" b="1" dirty="0">
              <a:solidFill>
                <a:schemeClr val="bg1"/>
              </a:solidFill>
              <a:ea typeface="微软雅黑" panose="020B0503020204020204" pitchFamily="34" charset="-122"/>
              <a:sym typeface="+mn-lt"/>
            </a:endParaRPr>
          </a:p>
        </p:txBody>
      </p:sp>
      <p:sp>
        <p:nvSpPr>
          <p:cNvPr id="2" name="文本框 1">
            <a:extLst>
              <a:ext uri="{FF2B5EF4-FFF2-40B4-BE49-F238E27FC236}">
                <a16:creationId xmlns:a16="http://schemas.microsoft.com/office/drawing/2014/main" id="{FFF2E07F-AFAA-FE7C-9968-3E96B46E83F0}"/>
              </a:ext>
            </a:extLst>
          </p:cNvPr>
          <p:cNvSpPr txBox="1"/>
          <p:nvPr/>
        </p:nvSpPr>
        <p:spPr>
          <a:xfrm>
            <a:off x="6550089" y="2474893"/>
            <a:ext cx="3937518" cy="954107"/>
          </a:xfrm>
          <a:prstGeom prst="rect">
            <a:avLst/>
          </a:prstGeom>
          <a:noFill/>
        </p:spPr>
        <p:txBody>
          <a:bodyPr wrap="square" rtlCol="0">
            <a:spAutoFit/>
          </a:bodyPr>
          <a:lstStyle/>
          <a:p>
            <a:r>
              <a:rPr lang="zh-CN" altLang="en-US" sz="1400" b="0" i="0" dirty="0">
                <a:solidFill>
                  <a:schemeClr val="bg1"/>
                </a:solidFill>
                <a:effectLst/>
                <a:latin typeface="+mj-lt"/>
              </a:rPr>
              <a:t>可利用数字孪生搭建生产线的三维模型，无论是在架构和外观上都能够达到</a:t>
            </a:r>
            <a:r>
              <a:rPr lang="en-US" altLang="zh-CN" sz="1400" b="0" i="0" dirty="0">
                <a:solidFill>
                  <a:schemeClr val="bg1"/>
                </a:solidFill>
                <a:effectLst/>
                <a:latin typeface="+mj-lt"/>
              </a:rPr>
              <a:t>1</a:t>
            </a:r>
            <a:r>
              <a:rPr lang="zh-CN" altLang="en-US" sz="1400" b="0" i="0" dirty="0">
                <a:solidFill>
                  <a:schemeClr val="bg1"/>
                </a:solidFill>
                <a:effectLst/>
                <a:latin typeface="+mj-lt"/>
              </a:rPr>
              <a:t>：</a:t>
            </a:r>
            <a:r>
              <a:rPr lang="en-US" altLang="zh-CN" sz="1400" b="0" i="0" dirty="0">
                <a:solidFill>
                  <a:schemeClr val="bg1"/>
                </a:solidFill>
                <a:effectLst/>
                <a:latin typeface="+mj-lt"/>
              </a:rPr>
              <a:t>1</a:t>
            </a:r>
            <a:r>
              <a:rPr lang="zh-CN" altLang="en-US" sz="1400" b="0" i="0" dirty="0">
                <a:solidFill>
                  <a:schemeClr val="bg1"/>
                </a:solidFill>
                <a:effectLst/>
                <a:latin typeface="+mj-lt"/>
              </a:rPr>
              <a:t>真实还原。面对不同的物理实体类型和多样化功能，以及实体产生的数据，构建出数字空间中的孪生模型。</a:t>
            </a:r>
            <a:endParaRPr lang="en-US" altLang="zh-CN" sz="1400" b="0" i="0" dirty="0">
              <a:solidFill>
                <a:schemeClr val="bg1"/>
              </a:solidFill>
              <a:effectLst/>
              <a:latin typeface="+mj-lt"/>
            </a:endParaRPr>
          </a:p>
        </p:txBody>
      </p:sp>
      <p:pic>
        <p:nvPicPr>
          <p:cNvPr id="1026" name="Picture 2">
            <a:extLst>
              <a:ext uri="{FF2B5EF4-FFF2-40B4-BE49-F238E27FC236}">
                <a16:creationId xmlns:a16="http://schemas.microsoft.com/office/drawing/2014/main" id="{B2373A4A-2F3B-B87D-729F-AA25903B64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8407" y="2165893"/>
            <a:ext cx="4579677" cy="20173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81223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fficePLUS.cn-2">
            <a:extLst>
              <a:ext uri="{FF2B5EF4-FFF2-40B4-BE49-F238E27FC236}">
                <a16:creationId xmlns:a16="http://schemas.microsoft.com/office/drawing/2014/main" id="{F17A17A3-2759-441C-AA77-9593F836498F}"/>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22" name="OfficePLUS.cn-3">
            <a:extLst>
              <a:ext uri="{FF2B5EF4-FFF2-40B4-BE49-F238E27FC236}">
                <a16:creationId xmlns:a16="http://schemas.microsoft.com/office/drawing/2014/main" id="{1A43018E-ACEB-4605-B009-C724FB2946E1}"/>
              </a:ext>
            </a:extLst>
          </p:cNvPr>
          <p:cNvSpPr txBox="1"/>
          <p:nvPr/>
        </p:nvSpPr>
        <p:spPr>
          <a:xfrm>
            <a:off x="1128407" y="377390"/>
            <a:ext cx="2749471"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多源异构孪生数据采集</a:t>
            </a:r>
          </a:p>
        </p:txBody>
      </p:sp>
      <p:sp>
        <p:nvSpPr>
          <p:cNvPr id="26" name="OfficePLUS.cn-5">
            <a:extLst>
              <a:ext uri="{FF2B5EF4-FFF2-40B4-BE49-F238E27FC236}">
                <a16:creationId xmlns:a16="http://schemas.microsoft.com/office/drawing/2014/main" id="{218A2265-A93E-4ED1-8B77-9242F80E740E}"/>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05</a:t>
            </a:r>
            <a:endParaRPr lang="zh-CN" altLang="en-US" sz="1600" b="1" dirty="0">
              <a:solidFill>
                <a:schemeClr val="bg1"/>
              </a:solidFill>
              <a:ea typeface="微软雅黑" panose="020B0503020204020204" pitchFamily="34" charset="-122"/>
              <a:sym typeface="+mn-lt"/>
            </a:endParaRPr>
          </a:p>
        </p:txBody>
      </p:sp>
      <p:sp>
        <p:nvSpPr>
          <p:cNvPr id="2" name="文本框 1">
            <a:extLst>
              <a:ext uri="{FF2B5EF4-FFF2-40B4-BE49-F238E27FC236}">
                <a16:creationId xmlns:a16="http://schemas.microsoft.com/office/drawing/2014/main" id="{FFF2E07F-AFAA-FE7C-9968-3E96B46E83F0}"/>
              </a:ext>
            </a:extLst>
          </p:cNvPr>
          <p:cNvSpPr txBox="1"/>
          <p:nvPr/>
        </p:nvSpPr>
        <p:spPr>
          <a:xfrm>
            <a:off x="1847460" y="1688840"/>
            <a:ext cx="8630817" cy="1815882"/>
          </a:xfrm>
          <a:prstGeom prst="rect">
            <a:avLst/>
          </a:prstGeom>
          <a:noFill/>
        </p:spPr>
        <p:txBody>
          <a:bodyPr wrap="square" rtlCol="0">
            <a:spAutoFit/>
          </a:bodyPr>
          <a:lstStyle/>
          <a:p>
            <a:r>
              <a:rPr lang="zh-CN" altLang="en-US" sz="1400" dirty="0">
                <a:solidFill>
                  <a:schemeClr val="bg1"/>
                </a:solidFill>
                <a:latin typeface="+mj-lt"/>
              </a:rPr>
              <a:t>生产线存在大量来自不同技术和生产厂家的产品和设备，各厂商多类型设备的接入、数据类型解析和格式均不统一。目前，工业互联网常用的多源数据获取技术包括基于</a:t>
            </a:r>
            <a:r>
              <a:rPr lang="en-US" altLang="zh-CN" sz="1400" dirty="0">
                <a:solidFill>
                  <a:schemeClr val="bg1"/>
                </a:solidFill>
                <a:latin typeface="+mj-lt"/>
              </a:rPr>
              <a:t>OPC</a:t>
            </a:r>
            <a:r>
              <a:rPr lang="zh-CN" altLang="en-US" sz="1400" dirty="0">
                <a:solidFill>
                  <a:schemeClr val="bg1"/>
                </a:solidFill>
                <a:latin typeface="+mj-lt"/>
              </a:rPr>
              <a:t>的统一架构、</a:t>
            </a:r>
            <a:r>
              <a:rPr lang="en-US" altLang="zh-CN" sz="1400" dirty="0">
                <a:solidFill>
                  <a:schemeClr val="bg1"/>
                </a:solidFill>
                <a:latin typeface="+mj-lt"/>
              </a:rPr>
              <a:t>Modbus</a:t>
            </a:r>
            <a:r>
              <a:rPr lang="zh-CN" altLang="en-US" sz="1400" dirty="0">
                <a:solidFill>
                  <a:schemeClr val="bg1"/>
                </a:solidFill>
                <a:latin typeface="+mj-lt"/>
              </a:rPr>
              <a:t>等。为了保证孪生模型与现场的实时交互，稳定、迅速、安全的数据采集方式尤为重要。因此，多源异构数据采集技术是数字孪生系统实现的基础。</a:t>
            </a:r>
            <a:endParaRPr lang="en-US" altLang="zh-CN" sz="1400" dirty="0">
              <a:solidFill>
                <a:schemeClr val="bg1"/>
              </a:solidFill>
              <a:latin typeface="+mj-lt"/>
            </a:endParaRPr>
          </a:p>
          <a:p>
            <a:r>
              <a:rPr lang="zh-CN" altLang="en-US" sz="1400" dirty="0">
                <a:solidFill>
                  <a:schemeClr val="bg1"/>
                </a:solidFill>
                <a:latin typeface="+mj-lt"/>
              </a:rPr>
              <a:t>数字孪生工厂实体对象的数字化映射，是多物理、多维度、超写实、动态概率的集成仿真模型，可用来模拟、监控、诊断、预测、控制工厂实体项目精度、时间进度和费用预算，同时数字模型通过与产品物理实体之间的数据和信息交互，不断提高自身的完整性和精确度，最终完成对产品物理实体的完全和精确描述，以及建设过程信息的存档。</a:t>
            </a:r>
          </a:p>
        </p:txBody>
      </p:sp>
      <p:sp>
        <p:nvSpPr>
          <p:cNvPr id="5" name="two-databases_51333">
            <a:extLst>
              <a:ext uri="{FF2B5EF4-FFF2-40B4-BE49-F238E27FC236}">
                <a16:creationId xmlns:a16="http://schemas.microsoft.com/office/drawing/2014/main" id="{07969F57-1FC7-798D-0B89-08F25EF2A234}"/>
              </a:ext>
            </a:extLst>
          </p:cNvPr>
          <p:cNvSpPr/>
          <p:nvPr/>
        </p:nvSpPr>
        <p:spPr>
          <a:xfrm>
            <a:off x="1003471" y="1713244"/>
            <a:ext cx="609685" cy="586861"/>
          </a:xfrm>
          <a:custGeom>
            <a:avLst/>
            <a:gdLst>
              <a:gd name="connsiteX0" fmla="*/ 229534 w 596711"/>
              <a:gd name="connsiteY0" fmla="*/ 417307 h 574373"/>
              <a:gd name="connsiteX1" fmla="*/ 413123 w 596711"/>
              <a:gd name="connsiteY1" fmla="*/ 478892 h 574373"/>
              <a:gd name="connsiteX2" fmla="*/ 595755 w 596711"/>
              <a:gd name="connsiteY2" fmla="*/ 417307 h 574373"/>
              <a:gd name="connsiteX3" fmla="*/ 596711 w 596711"/>
              <a:gd name="connsiteY3" fmla="*/ 422081 h 574373"/>
              <a:gd name="connsiteX4" fmla="*/ 596711 w 596711"/>
              <a:gd name="connsiteY4" fmla="*/ 507537 h 574373"/>
              <a:gd name="connsiteX5" fmla="*/ 413123 w 596711"/>
              <a:gd name="connsiteY5" fmla="*/ 574373 h 574373"/>
              <a:gd name="connsiteX6" fmla="*/ 229534 w 596711"/>
              <a:gd name="connsiteY6" fmla="*/ 507537 h 574373"/>
              <a:gd name="connsiteX7" fmla="*/ 229534 w 596711"/>
              <a:gd name="connsiteY7" fmla="*/ 422081 h 574373"/>
              <a:gd name="connsiteX8" fmla="*/ 229534 w 596711"/>
              <a:gd name="connsiteY8" fmla="*/ 287877 h 574373"/>
              <a:gd name="connsiteX9" fmla="*/ 413123 w 596711"/>
              <a:gd name="connsiteY9" fmla="*/ 349963 h 574373"/>
              <a:gd name="connsiteX10" fmla="*/ 595755 w 596711"/>
              <a:gd name="connsiteY10" fmla="*/ 287877 h 574373"/>
              <a:gd name="connsiteX11" fmla="*/ 596711 w 596711"/>
              <a:gd name="connsiteY11" fmla="*/ 293130 h 574373"/>
              <a:gd name="connsiteX12" fmla="*/ 596711 w 596711"/>
              <a:gd name="connsiteY12" fmla="*/ 378618 h 574373"/>
              <a:gd name="connsiteX13" fmla="*/ 413123 w 596711"/>
              <a:gd name="connsiteY13" fmla="*/ 445480 h 574373"/>
              <a:gd name="connsiteX14" fmla="*/ 229534 w 596711"/>
              <a:gd name="connsiteY14" fmla="*/ 378618 h 574373"/>
              <a:gd name="connsiteX15" fmla="*/ 229534 w 596711"/>
              <a:gd name="connsiteY15" fmla="*/ 293130 h 574373"/>
              <a:gd name="connsiteX16" fmla="*/ 0 w 596711"/>
              <a:gd name="connsiteY16" fmla="*/ 287877 h 574373"/>
              <a:gd name="connsiteX17" fmla="*/ 183584 w 596711"/>
              <a:gd name="connsiteY17" fmla="*/ 349492 h 574373"/>
              <a:gd name="connsiteX18" fmla="*/ 203663 w 596711"/>
              <a:gd name="connsiteY18" fmla="*/ 349015 h 574373"/>
              <a:gd name="connsiteX19" fmla="*/ 203663 w 596711"/>
              <a:gd name="connsiteY19" fmla="*/ 373852 h 574373"/>
              <a:gd name="connsiteX20" fmla="*/ 203663 w 596711"/>
              <a:gd name="connsiteY20" fmla="*/ 444542 h 574373"/>
              <a:gd name="connsiteX21" fmla="*/ 183584 w 596711"/>
              <a:gd name="connsiteY21" fmla="*/ 445020 h 574373"/>
              <a:gd name="connsiteX22" fmla="*/ 0 w 596711"/>
              <a:gd name="connsiteY22" fmla="*/ 378151 h 574373"/>
              <a:gd name="connsiteX23" fmla="*/ 0 w 596711"/>
              <a:gd name="connsiteY23" fmla="*/ 292653 h 574373"/>
              <a:gd name="connsiteX24" fmla="*/ 0 w 596711"/>
              <a:gd name="connsiteY24" fmla="*/ 158524 h 574373"/>
              <a:gd name="connsiteX25" fmla="*/ 183584 w 596711"/>
              <a:gd name="connsiteY25" fmla="*/ 220580 h 574373"/>
              <a:gd name="connsiteX26" fmla="*/ 203663 w 596711"/>
              <a:gd name="connsiteY26" fmla="*/ 220103 h 574373"/>
              <a:gd name="connsiteX27" fmla="*/ 203663 w 596711"/>
              <a:gd name="connsiteY27" fmla="*/ 315574 h 574373"/>
              <a:gd name="connsiteX28" fmla="*/ 183584 w 596711"/>
              <a:gd name="connsiteY28" fmla="*/ 316051 h 574373"/>
              <a:gd name="connsiteX29" fmla="*/ 0 w 596711"/>
              <a:gd name="connsiteY29" fmla="*/ 249221 h 574373"/>
              <a:gd name="connsiteX30" fmla="*/ 0 w 596711"/>
              <a:gd name="connsiteY30" fmla="*/ 163775 h 574373"/>
              <a:gd name="connsiteX31" fmla="*/ 413123 w 596711"/>
              <a:gd name="connsiteY31" fmla="*/ 129353 h 574373"/>
              <a:gd name="connsiteX32" fmla="*/ 596711 w 596711"/>
              <a:gd name="connsiteY32" fmla="*/ 196204 h 574373"/>
              <a:gd name="connsiteX33" fmla="*/ 596711 w 596711"/>
              <a:gd name="connsiteY33" fmla="*/ 251118 h 574373"/>
              <a:gd name="connsiteX34" fmla="*/ 413123 w 596711"/>
              <a:gd name="connsiteY34" fmla="*/ 317970 h 574373"/>
              <a:gd name="connsiteX35" fmla="*/ 229534 w 596711"/>
              <a:gd name="connsiteY35" fmla="*/ 251118 h 574373"/>
              <a:gd name="connsiteX36" fmla="*/ 229534 w 596711"/>
              <a:gd name="connsiteY36" fmla="*/ 196204 h 574373"/>
              <a:gd name="connsiteX37" fmla="*/ 413123 w 596711"/>
              <a:gd name="connsiteY37" fmla="*/ 129353 h 574373"/>
              <a:gd name="connsiteX38" fmla="*/ 183589 w 596711"/>
              <a:gd name="connsiteY38" fmla="*/ 0 h 574373"/>
              <a:gd name="connsiteX39" fmla="*/ 367177 w 596711"/>
              <a:gd name="connsiteY39" fmla="*/ 66851 h 574373"/>
              <a:gd name="connsiteX40" fmla="*/ 367177 w 596711"/>
              <a:gd name="connsiteY40" fmla="*/ 105530 h 574373"/>
              <a:gd name="connsiteX41" fmla="*/ 204147 w 596711"/>
              <a:gd name="connsiteY41" fmla="*/ 188139 h 574373"/>
              <a:gd name="connsiteX42" fmla="*/ 183589 w 596711"/>
              <a:gd name="connsiteY42" fmla="*/ 188617 h 574373"/>
              <a:gd name="connsiteX43" fmla="*/ 0 w 596711"/>
              <a:gd name="connsiteY43" fmla="*/ 121765 h 574373"/>
              <a:gd name="connsiteX44" fmla="*/ 0 w 596711"/>
              <a:gd name="connsiteY44" fmla="*/ 66851 h 574373"/>
              <a:gd name="connsiteX45" fmla="*/ 183589 w 596711"/>
              <a:gd name="connsiteY45" fmla="*/ 0 h 574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96711" h="574373">
                <a:moveTo>
                  <a:pt x="229534" y="417307"/>
                </a:moveTo>
                <a:cubicBezTo>
                  <a:pt x="236705" y="451680"/>
                  <a:pt x="316547" y="478892"/>
                  <a:pt x="413123" y="478892"/>
                </a:cubicBezTo>
                <a:cubicBezTo>
                  <a:pt x="509698" y="478892"/>
                  <a:pt x="589061" y="451680"/>
                  <a:pt x="595755" y="417307"/>
                </a:cubicBezTo>
                <a:cubicBezTo>
                  <a:pt x="596233" y="418739"/>
                  <a:pt x="596711" y="420172"/>
                  <a:pt x="596711" y="422081"/>
                </a:cubicBezTo>
                <a:lnTo>
                  <a:pt x="596711" y="507537"/>
                </a:lnTo>
                <a:cubicBezTo>
                  <a:pt x="596711" y="544774"/>
                  <a:pt x="514479" y="574373"/>
                  <a:pt x="413123" y="574373"/>
                </a:cubicBezTo>
                <a:cubicBezTo>
                  <a:pt x="311766" y="574373"/>
                  <a:pt x="229534" y="544774"/>
                  <a:pt x="229534" y="507537"/>
                </a:cubicBezTo>
                <a:lnTo>
                  <a:pt x="229534" y="422081"/>
                </a:lnTo>
                <a:close/>
                <a:moveTo>
                  <a:pt x="229534" y="287877"/>
                </a:moveTo>
                <a:cubicBezTo>
                  <a:pt x="236705" y="322741"/>
                  <a:pt x="316547" y="349963"/>
                  <a:pt x="413123" y="349963"/>
                </a:cubicBezTo>
                <a:cubicBezTo>
                  <a:pt x="509698" y="349963"/>
                  <a:pt x="589061" y="322741"/>
                  <a:pt x="595755" y="287877"/>
                </a:cubicBezTo>
                <a:cubicBezTo>
                  <a:pt x="596233" y="289787"/>
                  <a:pt x="596711" y="291220"/>
                  <a:pt x="596711" y="293130"/>
                </a:cubicBezTo>
                <a:lnTo>
                  <a:pt x="596711" y="378618"/>
                </a:lnTo>
                <a:cubicBezTo>
                  <a:pt x="596711" y="415392"/>
                  <a:pt x="514479" y="445480"/>
                  <a:pt x="413123" y="445480"/>
                </a:cubicBezTo>
                <a:cubicBezTo>
                  <a:pt x="311766" y="445480"/>
                  <a:pt x="229534" y="415392"/>
                  <a:pt x="229534" y="378618"/>
                </a:cubicBezTo>
                <a:lnTo>
                  <a:pt x="229534" y="293130"/>
                </a:lnTo>
                <a:close/>
                <a:moveTo>
                  <a:pt x="0" y="287877"/>
                </a:moveTo>
                <a:cubicBezTo>
                  <a:pt x="7171" y="322267"/>
                  <a:pt x="86533" y="349492"/>
                  <a:pt x="183584" y="349492"/>
                </a:cubicBezTo>
                <a:cubicBezTo>
                  <a:pt x="190277" y="349492"/>
                  <a:pt x="196970" y="349492"/>
                  <a:pt x="203663" y="349015"/>
                </a:cubicBezTo>
                <a:lnTo>
                  <a:pt x="203663" y="373852"/>
                </a:lnTo>
                <a:lnTo>
                  <a:pt x="203663" y="444542"/>
                </a:lnTo>
                <a:cubicBezTo>
                  <a:pt x="196970" y="445020"/>
                  <a:pt x="190277" y="445020"/>
                  <a:pt x="183584" y="445020"/>
                </a:cubicBezTo>
                <a:cubicBezTo>
                  <a:pt x="82230" y="445020"/>
                  <a:pt x="0" y="414929"/>
                  <a:pt x="0" y="378151"/>
                </a:cubicBezTo>
                <a:lnTo>
                  <a:pt x="0" y="292653"/>
                </a:lnTo>
                <a:close/>
                <a:moveTo>
                  <a:pt x="0" y="158524"/>
                </a:moveTo>
                <a:cubicBezTo>
                  <a:pt x="7171" y="193371"/>
                  <a:pt x="86533" y="220580"/>
                  <a:pt x="183584" y="220580"/>
                </a:cubicBezTo>
                <a:cubicBezTo>
                  <a:pt x="190277" y="220580"/>
                  <a:pt x="196970" y="220580"/>
                  <a:pt x="203663" y="220103"/>
                </a:cubicBezTo>
                <a:lnTo>
                  <a:pt x="203663" y="315574"/>
                </a:lnTo>
                <a:cubicBezTo>
                  <a:pt x="196970" y="316051"/>
                  <a:pt x="190277" y="316051"/>
                  <a:pt x="183584" y="316051"/>
                </a:cubicBezTo>
                <a:cubicBezTo>
                  <a:pt x="82230" y="316051"/>
                  <a:pt x="0" y="285978"/>
                  <a:pt x="0" y="249221"/>
                </a:cubicBezTo>
                <a:lnTo>
                  <a:pt x="0" y="163775"/>
                </a:lnTo>
                <a:close/>
                <a:moveTo>
                  <a:pt x="413123" y="129353"/>
                </a:moveTo>
                <a:cubicBezTo>
                  <a:pt x="514479" y="129353"/>
                  <a:pt x="596711" y="159436"/>
                  <a:pt x="596711" y="196204"/>
                </a:cubicBezTo>
                <a:lnTo>
                  <a:pt x="596711" y="251118"/>
                </a:lnTo>
                <a:cubicBezTo>
                  <a:pt x="596711" y="288364"/>
                  <a:pt x="514479" y="317970"/>
                  <a:pt x="413123" y="317970"/>
                </a:cubicBezTo>
                <a:cubicBezTo>
                  <a:pt x="311766" y="317970"/>
                  <a:pt x="229534" y="288364"/>
                  <a:pt x="229534" y="251118"/>
                </a:cubicBezTo>
                <a:lnTo>
                  <a:pt x="229534" y="196204"/>
                </a:lnTo>
                <a:cubicBezTo>
                  <a:pt x="229534" y="159436"/>
                  <a:pt x="311766" y="129353"/>
                  <a:pt x="413123" y="129353"/>
                </a:cubicBezTo>
                <a:close/>
                <a:moveTo>
                  <a:pt x="183589" y="0"/>
                </a:moveTo>
                <a:cubicBezTo>
                  <a:pt x="284945" y="0"/>
                  <a:pt x="367177" y="30083"/>
                  <a:pt x="367177" y="66851"/>
                </a:cubicBezTo>
                <a:lnTo>
                  <a:pt x="367177" y="105530"/>
                </a:lnTo>
                <a:cubicBezTo>
                  <a:pt x="282554" y="112693"/>
                  <a:pt x="207493" y="140388"/>
                  <a:pt x="204147" y="188139"/>
                </a:cubicBezTo>
                <a:cubicBezTo>
                  <a:pt x="197453" y="188617"/>
                  <a:pt x="190282" y="188617"/>
                  <a:pt x="183589" y="188617"/>
                </a:cubicBezTo>
                <a:cubicBezTo>
                  <a:pt x="82232" y="188617"/>
                  <a:pt x="0" y="158534"/>
                  <a:pt x="0" y="121765"/>
                </a:cubicBezTo>
                <a:lnTo>
                  <a:pt x="0" y="66851"/>
                </a:lnTo>
                <a:cubicBezTo>
                  <a:pt x="0" y="30083"/>
                  <a:pt x="82232" y="0"/>
                  <a:pt x="18358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custDataLst>
      <p:tags r:id="rId1"/>
    </p:custDataLst>
    <p:extLst>
      <p:ext uri="{BB962C8B-B14F-4D97-AF65-F5344CB8AC3E}">
        <p14:creationId xmlns:p14="http://schemas.microsoft.com/office/powerpoint/2010/main" val="252531049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fficePLUS.cn-2">
            <a:extLst>
              <a:ext uri="{FF2B5EF4-FFF2-40B4-BE49-F238E27FC236}">
                <a16:creationId xmlns:a16="http://schemas.microsoft.com/office/drawing/2014/main" id="{F17A17A3-2759-441C-AA77-9593F836498F}"/>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22" name="OfficePLUS.cn-3">
            <a:extLst>
              <a:ext uri="{FF2B5EF4-FFF2-40B4-BE49-F238E27FC236}">
                <a16:creationId xmlns:a16="http://schemas.microsoft.com/office/drawing/2014/main" id="{1A43018E-ACEB-4605-B009-C724FB2946E1}"/>
              </a:ext>
            </a:extLst>
          </p:cNvPr>
          <p:cNvSpPr txBox="1"/>
          <p:nvPr/>
        </p:nvSpPr>
        <p:spPr>
          <a:xfrm>
            <a:off x="1128407" y="377390"/>
            <a:ext cx="4031873"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数字孪生实时可视化呈现生产数据</a:t>
            </a:r>
          </a:p>
        </p:txBody>
      </p:sp>
      <p:sp>
        <p:nvSpPr>
          <p:cNvPr id="26" name="OfficePLUS.cn-5">
            <a:extLst>
              <a:ext uri="{FF2B5EF4-FFF2-40B4-BE49-F238E27FC236}">
                <a16:creationId xmlns:a16="http://schemas.microsoft.com/office/drawing/2014/main" id="{218A2265-A93E-4ED1-8B77-9242F80E740E}"/>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05</a:t>
            </a:r>
            <a:endParaRPr lang="zh-CN" altLang="en-US" sz="1600" b="1" dirty="0">
              <a:solidFill>
                <a:schemeClr val="bg1"/>
              </a:solidFill>
              <a:ea typeface="微软雅黑" panose="020B0503020204020204" pitchFamily="34" charset="-122"/>
              <a:sym typeface="+mn-lt"/>
            </a:endParaRPr>
          </a:p>
        </p:txBody>
      </p:sp>
      <p:sp>
        <p:nvSpPr>
          <p:cNvPr id="2" name="文本框 1">
            <a:extLst>
              <a:ext uri="{FF2B5EF4-FFF2-40B4-BE49-F238E27FC236}">
                <a16:creationId xmlns:a16="http://schemas.microsoft.com/office/drawing/2014/main" id="{FFF2E07F-AFAA-FE7C-9968-3E96B46E83F0}"/>
              </a:ext>
            </a:extLst>
          </p:cNvPr>
          <p:cNvSpPr txBox="1"/>
          <p:nvPr/>
        </p:nvSpPr>
        <p:spPr>
          <a:xfrm>
            <a:off x="1847460" y="1688840"/>
            <a:ext cx="8630817" cy="1600438"/>
          </a:xfrm>
          <a:prstGeom prst="rect">
            <a:avLst/>
          </a:prstGeom>
          <a:noFill/>
        </p:spPr>
        <p:txBody>
          <a:bodyPr wrap="square" rtlCol="0">
            <a:spAutoFit/>
          </a:bodyPr>
          <a:lstStyle/>
          <a:p>
            <a:r>
              <a:rPr lang="zh-CN" altLang="en-US" sz="1400" dirty="0">
                <a:solidFill>
                  <a:schemeClr val="bg1"/>
                </a:solidFill>
                <a:latin typeface="+mj-lt"/>
              </a:rPr>
              <a:t>数字孪生工厂作为与现实世界中的物理实体完全对应和一致的虚拟模型，可实时模拟自身在现实环境中的行为和性能，在此阶段借助数字孪生来推动高性能计算技术和机器学习技术在生产过程领域的应用。实时虚拟现实迭代交互，以优化生产要素配置和生产控制过程。</a:t>
            </a:r>
            <a:endParaRPr lang="en-US" altLang="zh-CN" sz="1400" dirty="0">
              <a:solidFill>
                <a:schemeClr val="bg1"/>
              </a:solidFill>
              <a:latin typeface="+mj-lt"/>
            </a:endParaRPr>
          </a:p>
          <a:p>
            <a:r>
              <a:rPr lang="zh-CN" altLang="en-US" sz="1400" dirty="0">
                <a:solidFill>
                  <a:schemeClr val="bg1"/>
                </a:solidFill>
                <a:latin typeface="+mj-lt"/>
              </a:rPr>
              <a:t>可以在生产线当中添加不同厂家的设备，并且解决接口兼容性的问题，建立统一的标准化通信，可视化监控生产线的数据，并且将这些数据转换为数字孪生的模型数据支撑。通过服务端获取到实时数据后驱动模型实现实时的生产数据以及数据分析等。</a:t>
            </a:r>
            <a:endParaRPr lang="en-US" altLang="zh-CN" sz="1400" dirty="0">
              <a:solidFill>
                <a:schemeClr val="bg1"/>
              </a:solidFill>
              <a:latin typeface="+mj-lt"/>
            </a:endParaRPr>
          </a:p>
          <a:p>
            <a:endParaRPr lang="zh-CN" altLang="en-US" sz="1400" dirty="0">
              <a:solidFill>
                <a:schemeClr val="bg1"/>
              </a:solidFill>
              <a:latin typeface="+mj-lt"/>
            </a:endParaRPr>
          </a:p>
        </p:txBody>
      </p:sp>
      <p:sp>
        <p:nvSpPr>
          <p:cNvPr id="3" name="hospital-computer_73932">
            <a:extLst>
              <a:ext uri="{FF2B5EF4-FFF2-40B4-BE49-F238E27FC236}">
                <a16:creationId xmlns:a16="http://schemas.microsoft.com/office/drawing/2014/main" id="{41C488CC-0EBF-021C-BD36-96508112FDCF}"/>
              </a:ext>
            </a:extLst>
          </p:cNvPr>
          <p:cNvSpPr/>
          <p:nvPr/>
        </p:nvSpPr>
        <p:spPr>
          <a:xfrm>
            <a:off x="1088487" y="1688840"/>
            <a:ext cx="609685" cy="560944"/>
          </a:xfrm>
          <a:custGeom>
            <a:avLst/>
            <a:gdLst>
              <a:gd name="T0" fmla="*/ 2508 w 2713"/>
              <a:gd name="T1" fmla="*/ 0 h 2500"/>
              <a:gd name="T2" fmla="*/ 206 w 2713"/>
              <a:gd name="T3" fmla="*/ 0 h 2500"/>
              <a:gd name="T4" fmla="*/ 0 w 2713"/>
              <a:gd name="T5" fmla="*/ 205 h 2500"/>
              <a:gd name="T6" fmla="*/ 0 w 2713"/>
              <a:gd name="T7" fmla="*/ 211 h 2500"/>
              <a:gd name="T8" fmla="*/ 0 w 2713"/>
              <a:gd name="T9" fmla="*/ 1628 h 2500"/>
              <a:gd name="T10" fmla="*/ 0 w 2713"/>
              <a:gd name="T11" fmla="*/ 1834 h 2500"/>
              <a:gd name="T12" fmla="*/ 206 w 2713"/>
              <a:gd name="T13" fmla="*/ 2040 h 2500"/>
              <a:gd name="T14" fmla="*/ 1028 w 2713"/>
              <a:gd name="T15" fmla="*/ 2040 h 2500"/>
              <a:gd name="T16" fmla="*/ 913 w 2713"/>
              <a:gd name="T17" fmla="*/ 2366 h 2500"/>
              <a:gd name="T18" fmla="*/ 633 w 2713"/>
              <a:gd name="T19" fmla="*/ 2366 h 2500"/>
              <a:gd name="T20" fmla="*/ 567 w 2713"/>
              <a:gd name="T21" fmla="*/ 2433 h 2500"/>
              <a:gd name="T22" fmla="*/ 633 w 2713"/>
              <a:gd name="T23" fmla="*/ 2500 h 2500"/>
              <a:gd name="T24" fmla="*/ 960 w 2713"/>
              <a:gd name="T25" fmla="*/ 2500 h 2500"/>
              <a:gd name="T26" fmla="*/ 1753 w 2713"/>
              <a:gd name="T27" fmla="*/ 2500 h 2500"/>
              <a:gd name="T28" fmla="*/ 2080 w 2713"/>
              <a:gd name="T29" fmla="*/ 2500 h 2500"/>
              <a:gd name="T30" fmla="*/ 2147 w 2713"/>
              <a:gd name="T31" fmla="*/ 2433 h 2500"/>
              <a:gd name="T32" fmla="*/ 2080 w 2713"/>
              <a:gd name="T33" fmla="*/ 2366 h 2500"/>
              <a:gd name="T34" fmla="*/ 1801 w 2713"/>
              <a:gd name="T35" fmla="*/ 2366 h 2500"/>
              <a:gd name="T36" fmla="*/ 1686 w 2713"/>
              <a:gd name="T37" fmla="*/ 2040 h 2500"/>
              <a:gd name="T38" fmla="*/ 2508 w 2713"/>
              <a:gd name="T39" fmla="*/ 2040 h 2500"/>
              <a:gd name="T40" fmla="*/ 2713 w 2713"/>
              <a:gd name="T41" fmla="*/ 1834 h 2500"/>
              <a:gd name="T42" fmla="*/ 2713 w 2713"/>
              <a:gd name="T43" fmla="*/ 1628 h 2500"/>
              <a:gd name="T44" fmla="*/ 2713 w 2713"/>
              <a:gd name="T45" fmla="*/ 211 h 2500"/>
              <a:gd name="T46" fmla="*/ 2713 w 2713"/>
              <a:gd name="T47" fmla="*/ 205 h 2500"/>
              <a:gd name="T48" fmla="*/ 2508 w 2713"/>
              <a:gd name="T49" fmla="*/ 0 h 2500"/>
              <a:gd name="T50" fmla="*/ 2580 w 2713"/>
              <a:gd name="T51" fmla="*/ 1834 h 2500"/>
              <a:gd name="T52" fmla="*/ 2508 w 2713"/>
              <a:gd name="T53" fmla="*/ 1906 h 2500"/>
              <a:gd name="T54" fmla="*/ 1592 w 2713"/>
              <a:gd name="T55" fmla="*/ 1906 h 2500"/>
              <a:gd name="T56" fmla="*/ 1122 w 2713"/>
              <a:gd name="T57" fmla="*/ 1906 h 2500"/>
              <a:gd name="T58" fmla="*/ 206 w 2713"/>
              <a:gd name="T59" fmla="*/ 1906 h 2500"/>
              <a:gd name="T60" fmla="*/ 133 w 2713"/>
              <a:gd name="T61" fmla="*/ 1834 h 2500"/>
              <a:gd name="T62" fmla="*/ 133 w 2713"/>
              <a:gd name="T63" fmla="*/ 1695 h 2500"/>
              <a:gd name="T64" fmla="*/ 2580 w 2713"/>
              <a:gd name="T65" fmla="*/ 1695 h 2500"/>
              <a:gd name="T66" fmla="*/ 2580 w 2713"/>
              <a:gd name="T67" fmla="*/ 1834 h 2500"/>
              <a:gd name="T68" fmla="*/ 2521 w 2713"/>
              <a:gd name="T69" fmla="*/ 1079 h 2500"/>
              <a:gd name="T70" fmla="*/ 1624 w 2713"/>
              <a:gd name="T71" fmla="*/ 1089 h 2500"/>
              <a:gd name="T72" fmla="*/ 1565 w 2713"/>
              <a:gd name="T73" fmla="*/ 1056 h 2500"/>
              <a:gd name="T74" fmla="*/ 1526 w 2713"/>
              <a:gd name="T75" fmla="*/ 985 h 2500"/>
              <a:gd name="T76" fmla="*/ 1418 w 2713"/>
              <a:gd name="T77" fmla="*/ 1328 h 2500"/>
              <a:gd name="T78" fmla="*/ 1354 w 2713"/>
              <a:gd name="T79" fmla="*/ 1375 h 2500"/>
              <a:gd name="T80" fmla="*/ 1349 w 2713"/>
              <a:gd name="T81" fmla="*/ 1375 h 2500"/>
              <a:gd name="T82" fmla="*/ 1289 w 2713"/>
              <a:gd name="T83" fmla="*/ 1318 h 2500"/>
              <a:gd name="T84" fmla="*/ 1191 w 2713"/>
              <a:gd name="T85" fmla="*/ 696 h 2500"/>
              <a:gd name="T86" fmla="*/ 1123 w 2713"/>
              <a:gd name="T87" fmla="*/ 1015 h 2500"/>
              <a:gd name="T88" fmla="*/ 1058 w 2713"/>
              <a:gd name="T89" fmla="*/ 1068 h 2500"/>
              <a:gd name="T90" fmla="*/ 207 w 2713"/>
              <a:gd name="T91" fmla="*/ 1068 h 2500"/>
              <a:gd name="T92" fmla="*/ 140 w 2713"/>
              <a:gd name="T93" fmla="*/ 1001 h 2500"/>
              <a:gd name="T94" fmla="*/ 207 w 2713"/>
              <a:gd name="T95" fmla="*/ 934 h 2500"/>
              <a:gd name="T96" fmla="*/ 1004 w 2713"/>
              <a:gd name="T97" fmla="*/ 934 h 2500"/>
              <a:gd name="T98" fmla="*/ 1136 w 2713"/>
              <a:gd name="T99" fmla="*/ 315 h 2500"/>
              <a:gd name="T100" fmla="*/ 1201 w 2713"/>
              <a:gd name="T101" fmla="*/ 262 h 2500"/>
              <a:gd name="T102" fmla="*/ 1203 w 2713"/>
              <a:gd name="T103" fmla="*/ 262 h 2500"/>
              <a:gd name="T104" fmla="*/ 1267 w 2713"/>
              <a:gd name="T105" fmla="*/ 318 h 2500"/>
              <a:gd name="T106" fmla="*/ 1376 w 2713"/>
              <a:gd name="T107" fmla="*/ 1016 h 2500"/>
              <a:gd name="T108" fmla="*/ 1445 w 2713"/>
              <a:gd name="T109" fmla="*/ 798 h 2500"/>
              <a:gd name="T110" fmla="*/ 1501 w 2713"/>
              <a:gd name="T111" fmla="*/ 752 h 2500"/>
              <a:gd name="T112" fmla="*/ 1566 w 2713"/>
              <a:gd name="T113" fmla="*/ 786 h 2500"/>
              <a:gd name="T114" fmla="*/ 1662 w 2713"/>
              <a:gd name="T115" fmla="*/ 956 h 2500"/>
              <a:gd name="T116" fmla="*/ 2519 w 2713"/>
              <a:gd name="T117" fmla="*/ 945 h 2500"/>
              <a:gd name="T118" fmla="*/ 2520 w 2713"/>
              <a:gd name="T119" fmla="*/ 945 h 2500"/>
              <a:gd name="T120" fmla="*/ 2587 w 2713"/>
              <a:gd name="T121" fmla="*/ 1011 h 2500"/>
              <a:gd name="T122" fmla="*/ 2521 w 2713"/>
              <a:gd name="T123" fmla="*/ 1079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13" h="2500">
                <a:moveTo>
                  <a:pt x="2508" y="0"/>
                </a:moveTo>
                <a:lnTo>
                  <a:pt x="206" y="0"/>
                </a:lnTo>
                <a:cubicBezTo>
                  <a:pt x="92" y="0"/>
                  <a:pt x="0" y="92"/>
                  <a:pt x="0" y="205"/>
                </a:cubicBezTo>
                <a:lnTo>
                  <a:pt x="0" y="211"/>
                </a:lnTo>
                <a:lnTo>
                  <a:pt x="0" y="1628"/>
                </a:lnTo>
                <a:lnTo>
                  <a:pt x="0" y="1834"/>
                </a:lnTo>
                <a:cubicBezTo>
                  <a:pt x="0" y="1948"/>
                  <a:pt x="92" y="2040"/>
                  <a:pt x="206" y="2040"/>
                </a:cubicBezTo>
                <a:lnTo>
                  <a:pt x="1028" y="2040"/>
                </a:lnTo>
                <a:lnTo>
                  <a:pt x="913" y="2366"/>
                </a:lnTo>
                <a:lnTo>
                  <a:pt x="633" y="2366"/>
                </a:lnTo>
                <a:cubicBezTo>
                  <a:pt x="597" y="2366"/>
                  <a:pt x="567" y="2396"/>
                  <a:pt x="567" y="2433"/>
                </a:cubicBezTo>
                <a:cubicBezTo>
                  <a:pt x="567" y="2470"/>
                  <a:pt x="597" y="2500"/>
                  <a:pt x="633" y="2500"/>
                </a:cubicBezTo>
                <a:lnTo>
                  <a:pt x="960" y="2500"/>
                </a:lnTo>
                <a:lnTo>
                  <a:pt x="1753" y="2500"/>
                </a:lnTo>
                <a:lnTo>
                  <a:pt x="2080" y="2500"/>
                </a:lnTo>
                <a:cubicBezTo>
                  <a:pt x="2117" y="2500"/>
                  <a:pt x="2147" y="2470"/>
                  <a:pt x="2147" y="2433"/>
                </a:cubicBezTo>
                <a:cubicBezTo>
                  <a:pt x="2147" y="2396"/>
                  <a:pt x="2117" y="2366"/>
                  <a:pt x="2080" y="2366"/>
                </a:cubicBezTo>
                <a:lnTo>
                  <a:pt x="1801" y="2366"/>
                </a:lnTo>
                <a:lnTo>
                  <a:pt x="1686" y="2040"/>
                </a:lnTo>
                <a:lnTo>
                  <a:pt x="2508" y="2040"/>
                </a:lnTo>
                <a:cubicBezTo>
                  <a:pt x="2621" y="2040"/>
                  <a:pt x="2713" y="1948"/>
                  <a:pt x="2713" y="1834"/>
                </a:cubicBezTo>
                <a:lnTo>
                  <a:pt x="2713" y="1628"/>
                </a:lnTo>
                <a:lnTo>
                  <a:pt x="2713" y="211"/>
                </a:lnTo>
                <a:lnTo>
                  <a:pt x="2713" y="205"/>
                </a:lnTo>
                <a:cubicBezTo>
                  <a:pt x="2713" y="92"/>
                  <a:pt x="2621" y="0"/>
                  <a:pt x="2508" y="0"/>
                </a:cubicBezTo>
                <a:close/>
                <a:moveTo>
                  <a:pt x="2580" y="1834"/>
                </a:moveTo>
                <a:cubicBezTo>
                  <a:pt x="2580" y="1874"/>
                  <a:pt x="2548" y="1906"/>
                  <a:pt x="2508" y="1906"/>
                </a:cubicBezTo>
                <a:lnTo>
                  <a:pt x="1592" y="1906"/>
                </a:lnTo>
                <a:lnTo>
                  <a:pt x="1122" y="1906"/>
                </a:lnTo>
                <a:lnTo>
                  <a:pt x="206" y="1906"/>
                </a:lnTo>
                <a:cubicBezTo>
                  <a:pt x="166" y="1906"/>
                  <a:pt x="133" y="1874"/>
                  <a:pt x="133" y="1834"/>
                </a:cubicBezTo>
                <a:lnTo>
                  <a:pt x="133" y="1695"/>
                </a:lnTo>
                <a:lnTo>
                  <a:pt x="2580" y="1695"/>
                </a:lnTo>
                <a:lnTo>
                  <a:pt x="2580" y="1834"/>
                </a:lnTo>
                <a:close/>
                <a:moveTo>
                  <a:pt x="2521" y="1079"/>
                </a:moveTo>
                <a:lnTo>
                  <a:pt x="1624" y="1089"/>
                </a:lnTo>
                <a:cubicBezTo>
                  <a:pt x="1600" y="1090"/>
                  <a:pt x="1577" y="1077"/>
                  <a:pt x="1565" y="1056"/>
                </a:cubicBezTo>
                <a:lnTo>
                  <a:pt x="1526" y="985"/>
                </a:lnTo>
                <a:lnTo>
                  <a:pt x="1418" y="1328"/>
                </a:lnTo>
                <a:cubicBezTo>
                  <a:pt x="1409" y="1356"/>
                  <a:pt x="1383" y="1375"/>
                  <a:pt x="1354" y="1375"/>
                </a:cubicBezTo>
                <a:cubicBezTo>
                  <a:pt x="1353" y="1375"/>
                  <a:pt x="1351" y="1375"/>
                  <a:pt x="1349" y="1375"/>
                </a:cubicBezTo>
                <a:cubicBezTo>
                  <a:pt x="1319" y="1372"/>
                  <a:pt x="1293" y="1349"/>
                  <a:pt x="1289" y="1318"/>
                </a:cubicBezTo>
                <a:lnTo>
                  <a:pt x="1191" y="696"/>
                </a:lnTo>
                <a:lnTo>
                  <a:pt x="1123" y="1015"/>
                </a:lnTo>
                <a:cubicBezTo>
                  <a:pt x="1117" y="1046"/>
                  <a:pt x="1090" y="1068"/>
                  <a:pt x="1058" y="1068"/>
                </a:cubicBezTo>
                <a:lnTo>
                  <a:pt x="207" y="1068"/>
                </a:lnTo>
                <a:cubicBezTo>
                  <a:pt x="170" y="1068"/>
                  <a:pt x="140" y="1038"/>
                  <a:pt x="140" y="1001"/>
                </a:cubicBezTo>
                <a:cubicBezTo>
                  <a:pt x="140" y="964"/>
                  <a:pt x="170" y="934"/>
                  <a:pt x="207" y="934"/>
                </a:cubicBezTo>
                <a:lnTo>
                  <a:pt x="1004" y="934"/>
                </a:lnTo>
                <a:lnTo>
                  <a:pt x="1136" y="315"/>
                </a:lnTo>
                <a:cubicBezTo>
                  <a:pt x="1142" y="284"/>
                  <a:pt x="1169" y="262"/>
                  <a:pt x="1201" y="262"/>
                </a:cubicBezTo>
                <a:cubicBezTo>
                  <a:pt x="1201" y="262"/>
                  <a:pt x="1202" y="262"/>
                  <a:pt x="1203" y="262"/>
                </a:cubicBezTo>
                <a:cubicBezTo>
                  <a:pt x="1235" y="263"/>
                  <a:pt x="1262" y="287"/>
                  <a:pt x="1267" y="318"/>
                </a:cubicBezTo>
                <a:lnTo>
                  <a:pt x="1376" y="1016"/>
                </a:lnTo>
                <a:lnTo>
                  <a:pt x="1445" y="798"/>
                </a:lnTo>
                <a:cubicBezTo>
                  <a:pt x="1452" y="773"/>
                  <a:pt x="1475" y="755"/>
                  <a:pt x="1501" y="752"/>
                </a:cubicBezTo>
                <a:cubicBezTo>
                  <a:pt x="1528" y="749"/>
                  <a:pt x="1553" y="763"/>
                  <a:pt x="1566" y="786"/>
                </a:cubicBezTo>
                <a:lnTo>
                  <a:pt x="1662" y="956"/>
                </a:lnTo>
                <a:lnTo>
                  <a:pt x="2519" y="945"/>
                </a:lnTo>
                <a:lnTo>
                  <a:pt x="2520" y="945"/>
                </a:lnTo>
                <a:cubicBezTo>
                  <a:pt x="2557" y="945"/>
                  <a:pt x="2587" y="974"/>
                  <a:pt x="2587" y="1011"/>
                </a:cubicBezTo>
                <a:cubicBezTo>
                  <a:pt x="2587" y="1048"/>
                  <a:pt x="2558" y="1078"/>
                  <a:pt x="2521" y="10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7678983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fficePLUS.cn-2">
            <a:extLst>
              <a:ext uri="{FF2B5EF4-FFF2-40B4-BE49-F238E27FC236}">
                <a16:creationId xmlns:a16="http://schemas.microsoft.com/office/drawing/2014/main" id="{F17A17A3-2759-441C-AA77-9593F836498F}"/>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22" name="OfficePLUS.cn-3">
            <a:extLst>
              <a:ext uri="{FF2B5EF4-FFF2-40B4-BE49-F238E27FC236}">
                <a16:creationId xmlns:a16="http://schemas.microsoft.com/office/drawing/2014/main" id="{1A43018E-ACEB-4605-B009-C724FB2946E1}"/>
              </a:ext>
            </a:extLst>
          </p:cNvPr>
          <p:cNvSpPr txBox="1"/>
          <p:nvPr/>
        </p:nvSpPr>
        <p:spPr>
          <a:xfrm>
            <a:off x="1128407" y="377390"/>
            <a:ext cx="4031873"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数字孪生生产线生产运行实时映射</a:t>
            </a:r>
          </a:p>
        </p:txBody>
      </p:sp>
      <p:sp>
        <p:nvSpPr>
          <p:cNvPr id="26" name="OfficePLUS.cn-5">
            <a:extLst>
              <a:ext uri="{FF2B5EF4-FFF2-40B4-BE49-F238E27FC236}">
                <a16:creationId xmlns:a16="http://schemas.microsoft.com/office/drawing/2014/main" id="{218A2265-A93E-4ED1-8B77-9242F80E740E}"/>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a:solidFill>
                  <a:schemeClr val="bg1"/>
                </a:solidFill>
                <a:ea typeface="微软雅黑" panose="020B0503020204020204" pitchFamily="34" charset="-122"/>
                <a:sym typeface="+mn-lt"/>
              </a:rPr>
              <a:t>05</a:t>
            </a:r>
            <a:endParaRPr lang="zh-CN" altLang="en-US" sz="1600" b="1" dirty="0">
              <a:solidFill>
                <a:schemeClr val="bg1"/>
              </a:solidFill>
              <a:ea typeface="微软雅黑" panose="020B0503020204020204" pitchFamily="34" charset="-122"/>
              <a:sym typeface="+mn-lt"/>
            </a:endParaRPr>
          </a:p>
        </p:txBody>
      </p:sp>
      <p:sp>
        <p:nvSpPr>
          <p:cNvPr id="2" name="文本框 1">
            <a:extLst>
              <a:ext uri="{FF2B5EF4-FFF2-40B4-BE49-F238E27FC236}">
                <a16:creationId xmlns:a16="http://schemas.microsoft.com/office/drawing/2014/main" id="{FFF2E07F-AFAA-FE7C-9968-3E96B46E83F0}"/>
              </a:ext>
            </a:extLst>
          </p:cNvPr>
          <p:cNvSpPr txBox="1"/>
          <p:nvPr/>
        </p:nvSpPr>
        <p:spPr>
          <a:xfrm>
            <a:off x="1847460" y="1688840"/>
            <a:ext cx="8630817" cy="2462213"/>
          </a:xfrm>
          <a:prstGeom prst="rect">
            <a:avLst/>
          </a:prstGeom>
          <a:noFill/>
        </p:spPr>
        <p:txBody>
          <a:bodyPr wrap="square" rtlCol="0">
            <a:spAutoFit/>
          </a:bodyPr>
          <a:lstStyle/>
          <a:p>
            <a:r>
              <a:rPr lang="zh-CN" altLang="en-US" sz="1400" dirty="0">
                <a:solidFill>
                  <a:schemeClr val="bg1"/>
                </a:solidFill>
                <a:latin typeface="+mj-lt"/>
              </a:rPr>
              <a:t>数字孪生工厂通过和真实的实体工厂之间全要素、全流程、全业务数据集成和融合，并且在孪生数据流的驱动下，实现对工厂生产要素、活动计划的模拟和优化，为物理工厂的不断升级改造提供分析支持。从工厂规划、投产到升级、再造的运营过程，数字孪生工厂保存了工厂物理实体所有经营和运行数据的数据档案。数字孪生档案可以在未来新工厂的规划中作为参考依据，从而形成了一个闭环循环。因此，我理解的构建数字孪生工厂方法框架包括了制造业环境中的物理对象、虚拟模型、参与生产控制和经营管理的人员，以及通过工业物联网将这些要素连接在一起后不断循环迭代的。</a:t>
            </a:r>
            <a:endParaRPr lang="en-US" altLang="zh-CN" sz="1400" dirty="0">
              <a:solidFill>
                <a:schemeClr val="bg1"/>
              </a:solidFill>
              <a:latin typeface="+mj-lt"/>
            </a:endParaRPr>
          </a:p>
          <a:p>
            <a:r>
              <a:rPr lang="zh-CN" altLang="en-US" sz="1400" dirty="0">
                <a:solidFill>
                  <a:schemeClr val="bg1"/>
                </a:solidFill>
                <a:latin typeface="+mj-lt"/>
              </a:rPr>
              <a:t>可以将生产线映射到系统当中通过大屏幕展示出来，其中可以包含产品质量信息，设备状态信息，人员位置，系统生产情况，生产状态以及环境信息等。通过实时数据传输将相关数据采集到数字孪生模型，利用服务器进行并行处理，实现虚拟空间映射，并且在这个基础上进行监测和数据分析，从而优化系统生产。</a:t>
            </a:r>
            <a:endParaRPr lang="en-US" altLang="zh-CN" sz="1400" dirty="0">
              <a:solidFill>
                <a:schemeClr val="bg1"/>
              </a:solidFill>
              <a:latin typeface="+mj-lt"/>
            </a:endParaRPr>
          </a:p>
          <a:p>
            <a:r>
              <a:rPr lang="zh-CN" altLang="en-US" sz="1400" dirty="0">
                <a:solidFill>
                  <a:schemeClr val="bg1"/>
                </a:solidFill>
                <a:latin typeface="+mj-lt"/>
              </a:rPr>
              <a:t>利用数字孪生技术，有效解决了传统生产过程中所存在的无法实时掌握生产情况的问题。从而助力管理者更为方便的根据可视化数据来改善运营，在生产当中不断的优化生产方案，提升生产效率。</a:t>
            </a:r>
          </a:p>
        </p:txBody>
      </p:sp>
      <p:sp>
        <p:nvSpPr>
          <p:cNvPr id="3" name="exchanging_159294">
            <a:extLst>
              <a:ext uri="{FF2B5EF4-FFF2-40B4-BE49-F238E27FC236}">
                <a16:creationId xmlns:a16="http://schemas.microsoft.com/office/drawing/2014/main" id="{0B2D3F29-75E2-8141-ADEE-383C9ED8ECD4}"/>
              </a:ext>
            </a:extLst>
          </p:cNvPr>
          <p:cNvSpPr/>
          <p:nvPr/>
        </p:nvSpPr>
        <p:spPr>
          <a:xfrm>
            <a:off x="1039503" y="1787214"/>
            <a:ext cx="609685" cy="577694"/>
          </a:xfrm>
          <a:custGeom>
            <a:avLst/>
            <a:gdLst>
              <a:gd name="connsiteX0" fmla="*/ 83306 w 579624"/>
              <a:gd name="connsiteY0" fmla="*/ 220504 h 549211"/>
              <a:gd name="connsiteX1" fmla="*/ 29104 w 579624"/>
              <a:gd name="connsiteY1" fmla="*/ 274719 h 549211"/>
              <a:gd name="connsiteX2" fmla="*/ 83306 w 579624"/>
              <a:gd name="connsiteY2" fmla="*/ 328845 h 549211"/>
              <a:gd name="connsiteX3" fmla="*/ 137597 w 579624"/>
              <a:gd name="connsiteY3" fmla="*/ 274719 h 549211"/>
              <a:gd name="connsiteX4" fmla="*/ 83306 w 579624"/>
              <a:gd name="connsiteY4" fmla="*/ 220504 h 549211"/>
              <a:gd name="connsiteX5" fmla="*/ 289776 w 579624"/>
              <a:gd name="connsiteY5" fmla="*/ 220492 h 549211"/>
              <a:gd name="connsiteX6" fmla="*/ 235576 w 579624"/>
              <a:gd name="connsiteY6" fmla="*/ 274712 h 549211"/>
              <a:gd name="connsiteX7" fmla="*/ 289776 w 579624"/>
              <a:gd name="connsiteY7" fmla="*/ 328843 h 549211"/>
              <a:gd name="connsiteX8" fmla="*/ 344066 w 579624"/>
              <a:gd name="connsiteY8" fmla="*/ 274712 h 549211"/>
              <a:gd name="connsiteX9" fmla="*/ 289776 w 579624"/>
              <a:gd name="connsiteY9" fmla="*/ 220492 h 549211"/>
              <a:gd name="connsiteX10" fmla="*/ 496226 w 579624"/>
              <a:gd name="connsiteY10" fmla="*/ 220486 h 549211"/>
              <a:gd name="connsiteX11" fmla="*/ 442022 w 579624"/>
              <a:gd name="connsiteY11" fmla="*/ 274696 h 549211"/>
              <a:gd name="connsiteX12" fmla="*/ 496226 w 579624"/>
              <a:gd name="connsiteY12" fmla="*/ 328817 h 549211"/>
              <a:gd name="connsiteX13" fmla="*/ 550430 w 579624"/>
              <a:gd name="connsiteY13" fmla="*/ 274696 h 549211"/>
              <a:gd name="connsiteX14" fmla="*/ 496226 w 579624"/>
              <a:gd name="connsiteY14" fmla="*/ 220486 h 549211"/>
              <a:gd name="connsiteX15" fmla="*/ 496315 w 579624"/>
              <a:gd name="connsiteY15" fmla="*/ 191515 h 549211"/>
              <a:gd name="connsiteX16" fmla="*/ 579624 w 579624"/>
              <a:gd name="connsiteY16" fmla="*/ 274696 h 549211"/>
              <a:gd name="connsiteX17" fmla="*/ 510823 w 579624"/>
              <a:gd name="connsiteY17" fmla="*/ 356544 h 549211"/>
              <a:gd name="connsiteX18" fmla="*/ 510823 w 579624"/>
              <a:gd name="connsiteY18" fmla="*/ 534548 h 549211"/>
              <a:gd name="connsiteX19" fmla="*/ 496226 w 579624"/>
              <a:gd name="connsiteY19" fmla="*/ 549211 h 549211"/>
              <a:gd name="connsiteX20" fmla="*/ 80840 w 579624"/>
              <a:gd name="connsiteY20" fmla="*/ 549211 h 549211"/>
              <a:gd name="connsiteX21" fmla="*/ 66244 w 579624"/>
              <a:gd name="connsiteY21" fmla="*/ 534637 h 549211"/>
              <a:gd name="connsiteX22" fmla="*/ 66244 w 579624"/>
              <a:gd name="connsiteY22" fmla="*/ 432171 h 549211"/>
              <a:gd name="connsiteX23" fmla="*/ 27615 w 579624"/>
              <a:gd name="connsiteY23" fmla="*/ 470740 h 549211"/>
              <a:gd name="connsiteX24" fmla="*/ 17291 w 579624"/>
              <a:gd name="connsiteY24" fmla="*/ 475006 h 549211"/>
              <a:gd name="connsiteX25" fmla="*/ 6966 w 579624"/>
              <a:gd name="connsiteY25" fmla="*/ 470740 h 549211"/>
              <a:gd name="connsiteX26" fmla="*/ 6966 w 579624"/>
              <a:gd name="connsiteY26" fmla="*/ 450300 h 549211"/>
              <a:gd name="connsiteX27" fmla="*/ 70516 w 579624"/>
              <a:gd name="connsiteY27" fmla="*/ 386759 h 549211"/>
              <a:gd name="connsiteX28" fmla="*/ 91076 w 579624"/>
              <a:gd name="connsiteY28" fmla="*/ 386759 h 549211"/>
              <a:gd name="connsiteX29" fmla="*/ 154714 w 579624"/>
              <a:gd name="connsiteY29" fmla="*/ 450300 h 549211"/>
              <a:gd name="connsiteX30" fmla="*/ 154714 w 579624"/>
              <a:gd name="connsiteY30" fmla="*/ 470740 h 549211"/>
              <a:gd name="connsiteX31" fmla="*/ 134154 w 579624"/>
              <a:gd name="connsiteY31" fmla="*/ 470740 h 549211"/>
              <a:gd name="connsiteX32" fmla="*/ 95437 w 579624"/>
              <a:gd name="connsiteY32" fmla="*/ 432171 h 549211"/>
              <a:gd name="connsiteX33" fmla="*/ 95437 w 579624"/>
              <a:gd name="connsiteY33" fmla="*/ 520062 h 549211"/>
              <a:gd name="connsiteX34" fmla="*/ 481897 w 579624"/>
              <a:gd name="connsiteY34" fmla="*/ 520062 h 549211"/>
              <a:gd name="connsiteX35" fmla="*/ 481897 w 579624"/>
              <a:gd name="connsiteY35" fmla="*/ 356544 h 549211"/>
              <a:gd name="connsiteX36" fmla="*/ 413007 w 579624"/>
              <a:gd name="connsiteY36" fmla="*/ 274696 h 549211"/>
              <a:gd name="connsiteX37" fmla="*/ 496315 w 579624"/>
              <a:gd name="connsiteY37" fmla="*/ 191515 h 549211"/>
              <a:gd name="connsiteX38" fmla="*/ 289776 w 579624"/>
              <a:gd name="connsiteY38" fmla="*/ 191515 h 549211"/>
              <a:gd name="connsiteX39" fmla="*/ 373079 w 579624"/>
              <a:gd name="connsiteY39" fmla="*/ 274712 h 549211"/>
              <a:gd name="connsiteX40" fmla="*/ 289776 w 579624"/>
              <a:gd name="connsiteY40" fmla="*/ 357908 h 549211"/>
              <a:gd name="connsiteX41" fmla="*/ 206474 w 579624"/>
              <a:gd name="connsiteY41" fmla="*/ 274712 h 549211"/>
              <a:gd name="connsiteX42" fmla="*/ 289776 w 579624"/>
              <a:gd name="connsiteY42" fmla="*/ 191515 h 549211"/>
              <a:gd name="connsiteX43" fmla="*/ 83573 w 579624"/>
              <a:gd name="connsiteY43" fmla="*/ 0 h 549211"/>
              <a:gd name="connsiteX44" fmla="*/ 498945 w 579624"/>
              <a:gd name="connsiteY44" fmla="*/ 0 h 549211"/>
              <a:gd name="connsiteX45" fmla="*/ 513542 w 579624"/>
              <a:gd name="connsiteY45" fmla="*/ 14576 h 549211"/>
              <a:gd name="connsiteX46" fmla="*/ 513542 w 579624"/>
              <a:gd name="connsiteY46" fmla="*/ 116873 h 549211"/>
              <a:gd name="connsiteX47" fmla="*/ 552168 w 579624"/>
              <a:gd name="connsiteY47" fmla="*/ 78212 h 549211"/>
              <a:gd name="connsiteX48" fmla="*/ 572728 w 579624"/>
              <a:gd name="connsiteY48" fmla="*/ 78212 h 549211"/>
              <a:gd name="connsiteX49" fmla="*/ 572728 w 579624"/>
              <a:gd name="connsiteY49" fmla="*/ 98742 h 549211"/>
              <a:gd name="connsiteX50" fmla="*/ 509091 w 579624"/>
              <a:gd name="connsiteY50" fmla="*/ 162201 h 549211"/>
              <a:gd name="connsiteX51" fmla="*/ 498767 w 579624"/>
              <a:gd name="connsiteY51" fmla="*/ 166467 h 549211"/>
              <a:gd name="connsiteX52" fmla="*/ 488443 w 579624"/>
              <a:gd name="connsiteY52" fmla="*/ 162201 h 549211"/>
              <a:gd name="connsiteX53" fmla="*/ 424896 w 579624"/>
              <a:gd name="connsiteY53" fmla="*/ 98742 h 549211"/>
              <a:gd name="connsiteX54" fmla="*/ 424896 w 579624"/>
              <a:gd name="connsiteY54" fmla="*/ 78212 h 549211"/>
              <a:gd name="connsiteX55" fmla="*/ 445366 w 579624"/>
              <a:gd name="connsiteY55" fmla="*/ 78212 h 549211"/>
              <a:gd name="connsiteX56" fmla="*/ 484082 w 579624"/>
              <a:gd name="connsiteY56" fmla="*/ 116873 h 549211"/>
              <a:gd name="connsiteX57" fmla="*/ 484082 w 579624"/>
              <a:gd name="connsiteY57" fmla="*/ 29063 h 549211"/>
              <a:gd name="connsiteX58" fmla="*/ 97813 w 579624"/>
              <a:gd name="connsiteY58" fmla="*/ 29063 h 549211"/>
              <a:gd name="connsiteX59" fmla="*/ 97813 w 579624"/>
              <a:gd name="connsiteY59" fmla="*/ 192774 h 549211"/>
              <a:gd name="connsiteX60" fmla="*/ 166612 w 579624"/>
              <a:gd name="connsiteY60" fmla="*/ 274719 h 549211"/>
              <a:gd name="connsiteX61" fmla="*/ 83306 w 579624"/>
              <a:gd name="connsiteY61" fmla="*/ 357908 h 549211"/>
              <a:gd name="connsiteX62" fmla="*/ 0 w 579624"/>
              <a:gd name="connsiteY62" fmla="*/ 274719 h 549211"/>
              <a:gd name="connsiteX63" fmla="*/ 68977 w 579624"/>
              <a:gd name="connsiteY63" fmla="*/ 192774 h 549211"/>
              <a:gd name="connsiteX64" fmla="*/ 68977 w 579624"/>
              <a:gd name="connsiteY64" fmla="*/ 14576 h 549211"/>
              <a:gd name="connsiteX65" fmla="*/ 83573 w 579624"/>
              <a:gd name="connsiteY65" fmla="*/ 0 h 549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79624" h="549211">
                <a:moveTo>
                  <a:pt x="83306" y="220504"/>
                </a:moveTo>
                <a:cubicBezTo>
                  <a:pt x="53401" y="220504"/>
                  <a:pt x="29104" y="244856"/>
                  <a:pt x="29104" y="274719"/>
                </a:cubicBezTo>
                <a:cubicBezTo>
                  <a:pt x="29104" y="304582"/>
                  <a:pt x="53401" y="328845"/>
                  <a:pt x="83306" y="328845"/>
                </a:cubicBezTo>
                <a:cubicBezTo>
                  <a:pt x="113211" y="328845"/>
                  <a:pt x="137597" y="304582"/>
                  <a:pt x="137597" y="274719"/>
                </a:cubicBezTo>
                <a:cubicBezTo>
                  <a:pt x="137597" y="244856"/>
                  <a:pt x="113211" y="220504"/>
                  <a:pt x="83306" y="220504"/>
                </a:cubicBezTo>
                <a:close/>
                <a:moveTo>
                  <a:pt x="289776" y="220492"/>
                </a:moveTo>
                <a:cubicBezTo>
                  <a:pt x="259873" y="220492"/>
                  <a:pt x="235576" y="244846"/>
                  <a:pt x="235576" y="274712"/>
                </a:cubicBezTo>
                <a:cubicBezTo>
                  <a:pt x="235576" y="304577"/>
                  <a:pt x="259873" y="328843"/>
                  <a:pt x="289776" y="328843"/>
                </a:cubicBezTo>
                <a:cubicBezTo>
                  <a:pt x="319680" y="328843"/>
                  <a:pt x="344066" y="304577"/>
                  <a:pt x="344066" y="274712"/>
                </a:cubicBezTo>
                <a:cubicBezTo>
                  <a:pt x="344066" y="244846"/>
                  <a:pt x="319680" y="220492"/>
                  <a:pt x="289776" y="220492"/>
                </a:cubicBezTo>
                <a:close/>
                <a:moveTo>
                  <a:pt x="496226" y="220486"/>
                </a:moveTo>
                <a:cubicBezTo>
                  <a:pt x="466321" y="220486"/>
                  <a:pt x="442022" y="244836"/>
                  <a:pt x="442022" y="274696"/>
                </a:cubicBezTo>
                <a:cubicBezTo>
                  <a:pt x="442022" y="304556"/>
                  <a:pt x="466321" y="328817"/>
                  <a:pt x="496226" y="328817"/>
                </a:cubicBezTo>
                <a:cubicBezTo>
                  <a:pt x="526132" y="328817"/>
                  <a:pt x="550430" y="304556"/>
                  <a:pt x="550430" y="274696"/>
                </a:cubicBezTo>
                <a:cubicBezTo>
                  <a:pt x="550430" y="244836"/>
                  <a:pt x="526132" y="220486"/>
                  <a:pt x="496226" y="220486"/>
                </a:cubicBezTo>
                <a:close/>
                <a:moveTo>
                  <a:pt x="496315" y="191515"/>
                </a:moveTo>
                <a:cubicBezTo>
                  <a:pt x="542242" y="191515"/>
                  <a:pt x="579624" y="228840"/>
                  <a:pt x="579624" y="274696"/>
                </a:cubicBezTo>
                <a:cubicBezTo>
                  <a:pt x="579624" y="315664"/>
                  <a:pt x="549896" y="349701"/>
                  <a:pt x="510823" y="356544"/>
                </a:cubicBezTo>
                <a:lnTo>
                  <a:pt x="510823" y="534548"/>
                </a:lnTo>
                <a:cubicBezTo>
                  <a:pt x="510823" y="542546"/>
                  <a:pt x="504326" y="549122"/>
                  <a:pt x="496226" y="549211"/>
                </a:cubicBezTo>
                <a:lnTo>
                  <a:pt x="80840" y="549211"/>
                </a:lnTo>
                <a:cubicBezTo>
                  <a:pt x="72830" y="549211"/>
                  <a:pt x="66244" y="542724"/>
                  <a:pt x="66244" y="534637"/>
                </a:cubicBezTo>
                <a:lnTo>
                  <a:pt x="66244" y="432171"/>
                </a:lnTo>
                <a:lnTo>
                  <a:pt x="27615" y="470740"/>
                </a:lnTo>
                <a:cubicBezTo>
                  <a:pt x="24767" y="473584"/>
                  <a:pt x="21029" y="475006"/>
                  <a:pt x="17291" y="475006"/>
                </a:cubicBezTo>
                <a:cubicBezTo>
                  <a:pt x="13464" y="475006"/>
                  <a:pt x="9814" y="473584"/>
                  <a:pt x="6966" y="470740"/>
                </a:cubicBezTo>
                <a:cubicBezTo>
                  <a:pt x="1270" y="465052"/>
                  <a:pt x="1270" y="455988"/>
                  <a:pt x="6966" y="450300"/>
                </a:cubicBezTo>
                <a:lnTo>
                  <a:pt x="70516" y="386759"/>
                </a:lnTo>
                <a:cubicBezTo>
                  <a:pt x="76034" y="381338"/>
                  <a:pt x="85647" y="381338"/>
                  <a:pt x="91076" y="386759"/>
                </a:cubicBezTo>
                <a:lnTo>
                  <a:pt x="154714" y="450300"/>
                </a:lnTo>
                <a:cubicBezTo>
                  <a:pt x="160411" y="455988"/>
                  <a:pt x="160411" y="465052"/>
                  <a:pt x="154714" y="470740"/>
                </a:cubicBezTo>
                <a:cubicBezTo>
                  <a:pt x="149018" y="476428"/>
                  <a:pt x="139851" y="476428"/>
                  <a:pt x="134154" y="470740"/>
                </a:cubicBezTo>
                <a:lnTo>
                  <a:pt x="95437" y="432171"/>
                </a:lnTo>
                <a:lnTo>
                  <a:pt x="95437" y="520062"/>
                </a:lnTo>
                <a:lnTo>
                  <a:pt x="481897" y="520062"/>
                </a:lnTo>
                <a:lnTo>
                  <a:pt x="481897" y="356544"/>
                </a:lnTo>
                <a:cubicBezTo>
                  <a:pt x="442823" y="349701"/>
                  <a:pt x="413007" y="315576"/>
                  <a:pt x="413007" y="274696"/>
                </a:cubicBezTo>
                <a:cubicBezTo>
                  <a:pt x="413007" y="228840"/>
                  <a:pt x="450389" y="191515"/>
                  <a:pt x="496315" y="191515"/>
                </a:cubicBezTo>
                <a:close/>
                <a:moveTo>
                  <a:pt x="289776" y="191515"/>
                </a:moveTo>
                <a:cubicBezTo>
                  <a:pt x="335700" y="191515"/>
                  <a:pt x="373079" y="228847"/>
                  <a:pt x="373079" y="274712"/>
                </a:cubicBezTo>
                <a:cubicBezTo>
                  <a:pt x="373079" y="320576"/>
                  <a:pt x="335700" y="357908"/>
                  <a:pt x="289776" y="357908"/>
                </a:cubicBezTo>
                <a:cubicBezTo>
                  <a:pt x="243853" y="357908"/>
                  <a:pt x="206474" y="320576"/>
                  <a:pt x="206474" y="274712"/>
                </a:cubicBezTo>
                <a:cubicBezTo>
                  <a:pt x="206474" y="228847"/>
                  <a:pt x="243853" y="191515"/>
                  <a:pt x="289776" y="191515"/>
                </a:cubicBezTo>
                <a:close/>
                <a:moveTo>
                  <a:pt x="83573" y="0"/>
                </a:moveTo>
                <a:lnTo>
                  <a:pt x="498945" y="0"/>
                </a:lnTo>
                <a:cubicBezTo>
                  <a:pt x="506955" y="0"/>
                  <a:pt x="513542" y="6488"/>
                  <a:pt x="513542" y="14576"/>
                </a:cubicBezTo>
                <a:lnTo>
                  <a:pt x="513542" y="116873"/>
                </a:lnTo>
                <a:lnTo>
                  <a:pt x="552168" y="78212"/>
                </a:lnTo>
                <a:cubicBezTo>
                  <a:pt x="557865" y="72524"/>
                  <a:pt x="567032" y="72524"/>
                  <a:pt x="572728" y="78212"/>
                </a:cubicBezTo>
                <a:cubicBezTo>
                  <a:pt x="578424" y="83900"/>
                  <a:pt x="578424" y="93054"/>
                  <a:pt x="572728" y="98742"/>
                </a:cubicBezTo>
                <a:lnTo>
                  <a:pt x="509091" y="162201"/>
                </a:lnTo>
                <a:cubicBezTo>
                  <a:pt x="506421" y="164956"/>
                  <a:pt x="502594" y="166467"/>
                  <a:pt x="498767" y="166467"/>
                </a:cubicBezTo>
                <a:cubicBezTo>
                  <a:pt x="494851" y="166467"/>
                  <a:pt x="491202" y="164956"/>
                  <a:pt x="488443" y="162201"/>
                </a:cubicBezTo>
                <a:lnTo>
                  <a:pt x="424896" y="98742"/>
                </a:lnTo>
                <a:cubicBezTo>
                  <a:pt x="419199" y="93054"/>
                  <a:pt x="419199" y="83900"/>
                  <a:pt x="424896" y="78212"/>
                </a:cubicBezTo>
                <a:cubicBezTo>
                  <a:pt x="430592" y="72524"/>
                  <a:pt x="439670" y="72524"/>
                  <a:pt x="445366" y="78212"/>
                </a:cubicBezTo>
                <a:lnTo>
                  <a:pt x="484082" y="116873"/>
                </a:lnTo>
                <a:lnTo>
                  <a:pt x="484082" y="29063"/>
                </a:lnTo>
                <a:lnTo>
                  <a:pt x="97813" y="29063"/>
                </a:lnTo>
                <a:lnTo>
                  <a:pt x="97813" y="192774"/>
                </a:lnTo>
                <a:cubicBezTo>
                  <a:pt x="136885" y="199707"/>
                  <a:pt x="166612" y="233836"/>
                  <a:pt x="166612" y="274719"/>
                </a:cubicBezTo>
                <a:cubicBezTo>
                  <a:pt x="166612" y="320580"/>
                  <a:pt x="129231" y="357908"/>
                  <a:pt x="83306" y="357908"/>
                </a:cubicBezTo>
                <a:cubicBezTo>
                  <a:pt x="37381" y="357908"/>
                  <a:pt x="0" y="320580"/>
                  <a:pt x="0" y="274719"/>
                </a:cubicBezTo>
                <a:cubicBezTo>
                  <a:pt x="0" y="233658"/>
                  <a:pt x="29816" y="199707"/>
                  <a:pt x="68977" y="192774"/>
                </a:cubicBezTo>
                <a:lnTo>
                  <a:pt x="68977" y="14576"/>
                </a:lnTo>
                <a:cubicBezTo>
                  <a:pt x="68977" y="6488"/>
                  <a:pt x="75474" y="0"/>
                  <a:pt x="8357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5032836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OfficePLUS.cn-1">
            <a:extLst>
              <a:ext uri="{FF2B5EF4-FFF2-40B4-BE49-F238E27FC236}">
                <a16:creationId xmlns:a16="http://schemas.microsoft.com/office/drawing/2014/main" id="{E2873E9C-1E01-407F-A0A9-07D4F73A45D1}"/>
              </a:ext>
            </a:extLst>
          </p:cNvPr>
          <p:cNvPicPr>
            <a:picLocks noChangeAspect="1"/>
          </p:cNvPicPr>
          <p:nvPr/>
        </p:nvPicPr>
        <p:blipFill>
          <a:blip r:embed="rId2">
            <a:extLst>
              <a:ext uri="{28A0092B-C50C-407E-A947-70E740481C1C}">
                <a14:useLocalDpi xmlns:a14="http://schemas.microsoft.com/office/drawing/2010/main" val="0"/>
              </a:ext>
            </a:extLst>
          </a:blip>
          <a:srcRect t="15488"/>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pic>
        <p:nvPicPr>
          <p:cNvPr id="10" name="OfficePLUS.cn-2">
            <a:extLst>
              <a:ext uri="{FF2B5EF4-FFF2-40B4-BE49-F238E27FC236}">
                <a16:creationId xmlns:a16="http://schemas.microsoft.com/office/drawing/2014/main" id="{D236465A-3387-4585-9106-6422E3123169}"/>
              </a:ext>
            </a:extLst>
          </p:cNvPr>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96000" y="1701800"/>
            <a:ext cx="635000" cy="635000"/>
          </a:xfrm>
          <a:prstGeom prst="rect">
            <a:avLst/>
          </a:prstGeom>
        </p:spPr>
      </p:pic>
      <p:pic>
        <p:nvPicPr>
          <p:cNvPr id="14" name="OfficePLUS.cn-3">
            <a:extLst>
              <a:ext uri="{FF2B5EF4-FFF2-40B4-BE49-F238E27FC236}">
                <a16:creationId xmlns:a16="http://schemas.microsoft.com/office/drawing/2014/main" id="{591B047C-EAED-4889-9D84-ACA604F158AC}"/>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096000" y="3037114"/>
            <a:ext cx="685800" cy="685800"/>
          </a:xfrm>
          <a:prstGeom prst="rect">
            <a:avLst/>
          </a:prstGeom>
        </p:spPr>
      </p:pic>
      <p:pic>
        <p:nvPicPr>
          <p:cNvPr id="18" name="OfficePLUS.cn-4">
            <a:extLst>
              <a:ext uri="{FF2B5EF4-FFF2-40B4-BE49-F238E27FC236}">
                <a16:creationId xmlns:a16="http://schemas.microsoft.com/office/drawing/2014/main" id="{22EB588C-8A3C-4B9C-941C-3CE859D0D176}"/>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083299" y="4423229"/>
            <a:ext cx="796471" cy="796471"/>
          </a:xfrm>
          <a:prstGeom prst="rect">
            <a:avLst/>
          </a:prstGeom>
        </p:spPr>
      </p:pic>
      <p:sp>
        <p:nvSpPr>
          <p:cNvPr id="19" name="OfficePLUS.cn-5">
            <a:extLst>
              <a:ext uri="{FF2B5EF4-FFF2-40B4-BE49-F238E27FC236}">
                <a16:creationId xmlns:a16="http://schemas.microsoft.com/office/drawing/2014/main" id="{063FB7EF-1EA8-4EF0-ACA3-265104618B1A}"/>
              </a:ext>
            </a:extLst>
          </p:cNvPr>
          <p:cNvSpPr txBox="1"/>
          <p:nvPr/>
        </p:nvSpPr>
        <p:spPr>
          <a:xfrm>
            <a:off x="1615609" y="2509521"/>
            <a:ext cx="2262158" cy="1446550"/>
          </a:xfrm>
          <a:prstGeom prst="rect">
            <a:avLst/>
          </a:prstGeom>
        </p:spPr>
        <p:txBody>
          <a:bodyPr wrap="none">
            <a:spAutoFit/>
          </a:bodyPr>
          <a:lstStyle>
            <a:defPPr>
              <a:defRPr lang="zh-CN"/>
            </a:defPPr>
            <a:lvl1pPr>
              <a:defRPr sz="8800" i="1">
                <a:gradFill>
                  <a:gsLst>
                    <a:gs pos="39000">
                      <a:schemeClr val="bg1"/>
                    </a:gs>
                    <a:gs pos="100000">
                      <a:srgbClr val="00B0F0"/>
                    </a:gs>
                  </a:gsLst>
                  <a:lin ang="5400000" scaled="0"/>
                </a:gradFill>
                <a:latin typeface="优设标题黑" panose="00000500000000000000" pitchFamily="2" charset="-122"/>
                <a:ea typeface="优设标题黑" panose="00000500000000000000" pitchFamily="2" charset="-122"/>
              </a:defRPr>
            </a:lvl1pPr>
          </a:lstStyle>
          <a:p>
            <a:r>
              <a:rPr lang="zh-CN" altLang="en-US" dirty="0">
                <a:latin typeface="+mn-lt"/>
                <a:sym typeface="+mn-lt"/>
              </a:rPr>
              <a:t>目录</a:t>
            </a:r>
          </a:p>
        </p:txBody>
      </p:sp>
      <p:cxnSp>
        <p:nvCxnSpPr>
          <p:cNvPr id="20" name="OfficePLUS.cn-6">
            <a:extLst>
              <a:ext uri="{FF2B5EF4-FFF2-40B4-BE49-F238E27FC236}">
                <a16:creationId xmlns:a16="http://schemas.microsoft.com/office/drawing/2014/main" id="{A1B22F1E-468A-4469-B038-4909F6693999}"/>
              </a:ext>
            </a:extLst>
          </p:cNvPr>
          <p:cNvCxnSpPr/>
          <p:nvPr/>
        </p:nvCxnSpPr>
        <p:spPr>
          <a:xfrm flipH="1">
            <a:off x="3447909" y="3614992"/>
            <a:ext cx="1175658" cy="117565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OfficePLUS.cn-7">
            <a:extLst>
              <a:ext uri="{FF2B5EF4-FFF2-40B4-BE49-F238E27FC236}">
                <a16:creationId xmlns:a16="http://schemas.microsoft.com/office/drawing/2014/main" id="{70B19C2A-322A-4785-9BE1-AE4A8456FA8C}"/>
              </a:ext>
            </a:extLst>
          </p:cNvPr>
          <p:cNvCxnSpPr/>
          <p:nvPr/>
        </p:nvCxnSpPr>
        <p:spPr>
          <a:xfrm flipH="1">
            <a:off x="716475" y="2086543"/>
            <a:ext cx="1175658" cy="117565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OfficePLUS.cn-8">
            <a:extLst>
              <a:ext uri="{FF2B5EF4-FFF2-40B4-BE49-F238E27FC236}">
                <a16:creationId xmlns:a16="http://schemas.microsoft.com/office/drawing/2014/main" id="{33572D95-7019-4B99-9C16-5E87C4BB6942}"/>
              </a:ext>
            </a:extLst>
          </p:cNvPr>
          <p:cNvSpPr txBox="1"/>
          <p:nvPr/>
        </p:nvSpPr>
        <p:spPr>
          <a:xfrm>
            <a:off x="1776903" y="3641334"/>
            <a:ext cx="2071332" cy="523220"/>
          </a:xfrm>
          <a:prstGeom prst="rect">
            <a:avLst/>
          </a:prstGeom>
          <a:noFill/>
        </p:spPr>
        <p:txBody>
          <a:bodyPr wrap="square" rtlCol="0">
            <a:spAutoFit/>
          </a:bodyPr>
          <a:lstStyle/>
          <a:p>
            <a:pPr algn="dist"/>
            <a:r>
              <a:rPr lang="en-US" altLang="zh-CN" sz="2800" spc="-40" dirty="0">
                <a:solidFill>
                  <a:schemeClr val="bg1"/>
                </a:solidFill>
                <a:ea typeface="+mj-ea"/>
                <a:cs typeface="Segoe UI Light" panose="020B0502040204020203" pitchFamily="34" charset="0"/>
                <a:sym typeface="+mn-lt"/>
              </a:rPr>
              <a:t>CONTENTS</a:t>
            </a:r>
            <a:endParaRPr lang="zh-CN" altLang="en-US" sz="2800" spc="-40" dirty="0">
              <a:solidFill>
                <a:schemeClr val="bg1"/>
              </a:solidFill>
              <a:ea typeface="+mj-ea"/>
              <a:cs typeface="Segoe UI Light" panose="020B0502040204020203" pitchFamily="34" charset="0"/>
              <a:sym typeface="+mn-lt"/>
            </a:endParaRPr>
          </a:p>
        </p:txBody>
      </p:sp>
      <p:sp>
        <p:nvSpPr>
          <p:cNvPr id="24" name="OfficePLUS.cn-9">
            <a:extLst>
              <a:ext uri="{FF2B5EF4-FFF2-40B4-BE49-F238E27FC236}">
                <a16:creationId xmlns:a16="http://schemas.microsoft.com/office/drawing/2014/main" id="{8DF94209-CD97-4B24-8B76-225D5CB1D385}"/>
              </a:ext>
            </a:extLst>
          </p:cNvPr>
          <p:cNvSpPr txBox="1"/>
          <p:nvPr/>
        </p:nvSpPr>
        <p:spPr>
          <a:xfrm flipH="1">
            <a:off x="7168243" y="1663509"/>
            <a:ext cx="3826328" cy="677108"/>
          </a:xfrm>
          <a:prstGeom prst="rect">
            <a:avLst/>
          </a:prstGeom>
          <a:noFill/>
        </p:spPr>
        <p:txBody>
          <a:bodyPr wrap="square" rtlCol="0">
            <a:spAutoFit/>
          </a:bodyPr>
          <a:lstStyle/>
          <a:p>
            <a:r>
              <a:rPr lang="zh-CN" altLang="en-US" sz="2400" dirty="0">
                <a:solidFill>
                  <a:schemeClr val="bg1"/>
                </a:solidFill>
                <a:ea typeface="+mj-ea"/>
                <a:cs typeface="阿里巴巴普惠体 L" panose="00020600040101010101" pitchFamily="18" charset="-122"/>
                <a:sym typeface="+mn-lt"/>
              </a:rPr>
              <a:t>在此输入标题</a:t>
            </a:r>
            <a:endParaRPr lang="en-US" altLang="zh-CN" sz="2400" dirty="0">
              <a:solidFill>
                <a:schemeClr val="bg1"/>
              </a:solidFill>
              <a:ea typeface="+mj-ea"/>
              <a:cs typeface="阿里巴巴普惠体 L" panose="00020600040101010101" pitchFamily="18" charset="-122"/>
              <a:sym typeface="+mn-lt"/>
            </a:endParaRPr>
          </a:p>
          <a:p>
            <a:r>
              <a:rPr lang="en-US" altLang="zh-CN" sz="1400" dirty="0">
                <a:solidFill>
                  <a:schemeClr val="bg1"/>
                </a:solidFill>
                <a:ea typeface="+mj-ea"/>
                <a:cs typeface="阿里巴巴普惠体 L" panose="00020600040101010101" pitchFamily="18" charset="-122"/>
                <a:sym typeface="+mn-lt"/>
              </a:rPr>
              <a:t>Enter title here</a:t>
            </a:r>
          </a:p>
        </p:txBody>
      </p:sp>
      <p:sp>
        <p:nvSpPr>
          <p:cNvPr id="26" name="OfficePLUS.cn-10">
            <a:extLst>
              <a:ext uri="{FF2B5EF4-FFF2-40B4-BE49-F238E27FC236}">
                <a16:creationId xmlns:a16="http://schemas.microsoft.com/office/drawing/2014/main" id="{8F430C04-1D7F-46EC-BE70-C2D98C90E658}"/>
              </a:ext>
            </a:extLst>
          </p:cNvPr>
          <p:cNvSpPr txBox="1"/>
          <p:nvPr/>
        </p:nvSpPr>
        <p:spPr>
          <a:xfrm flipH="1">
            <a:off x="7168243" y="3090446"/>
            <a:ext cx="3826328" cy="677108"/>
          </a:xfrm>
          <a:prstGeom prst="rect">
            <a:avLst/>
          </a:prstGeom>
          <a:noFill/>
        </p:spPr>
        <p:txBody>
          <a:bodyPr wrap="square" rtlCol="0">
            <a:spAutoFit/>
          </a:bodyPr>
          <a:lstStyle/>
          <a:p>
            <a:r>
              <a:rPr lang="zh-CN" altLang="en-US" sz="2400" dirty="0">
                <a:solidFill>
                  <a:schemeClr val="bg1"/>
                </a:solidFill>
                <a:ea typeface="+mj-ea"/>
                <a:cs typeface="阿里巴巴普惠体 L" panose="00020600040101010101" pitchFamily="18" charset="-122"/>
                <a:sym typeface="+mn-lt"/>
              </a:rPr>
              <a:t>在此输入标题</a:t>
            </a:r>
            <a:endParaRPr lang="en-US" altLang="zh-CN" sz="2400" dirty="0">
              <a:solidFill>
                <a:schemeClr val="bg1"/>
              </a:solidFill>
              <a:ea typeface="+mj-ea"/>
              <a:cs typeface="阿里巴巴普惠体 L" panose="00020600040101010101" pitchFamily="18" charset="-122"/>
              <a:sym typeface="+mn-lt"/>
            </a:endParaRPr>
          </a:p>
          <a:p>
            <a:r>
              <a:rPr lang="en-US" altLang="zh-CN" sz="1400" dirty="0">
                <a:solidFill>
                  <a:schemeClr val="bg1"/>
                </a:solidFill>
                <a:ea typeface="+mj-ea"/>
                <a:cs typeface="阿里巴巴普惠体 L" panose="00020600040101010101" pitchFamily="18" charset="-122"/>
                <a:sym typeface="+mn-lt"/>
              </a:rPr>
              <a:t>Enter title here</a:t>
            </a:r>
          </a:p>
        </p:txBody>
      </p:sp>
      <p:sp>
        <p:nvSpPr>
          <p:cNvPr id="28" name="OfficePLUS.cn-11">
            <a:extLst>
              <a:ext uri="{FF2B5EF4-FFF2-40B4-BE49-F238E27FC236}">
                <a16:creationId xmlns:a16="http://schemas.microsoft.com/office/drawing/2014/main" id="{C7E6D028-E417-4682-A064-00A083F0D2CF}"/>
              </a:ext>
            </a:extLst>
          </p:cNvPr>
          <p:cNvSpPr txBox="1"/>
          <p:nvPr/>
        </p:nvSpPr>
        <p:spPr>
          <a:xfrm flipH="1">
            <a:off x="7168243" y="4575440"/>
            <a:ext cx="3826328" cy="677108"/>
          </a:xfrm>
          <a:prstGeom prst="rect">
            <a:avLst/>
          </a:prstGeom>
          <a:noFill/>
        </p:spPr>
        <p:txBody>
          <a:bodyPr wrap="square" rtlCol="0">
            <a:spAutoFit/>
          </a:bodyPr>
          <a:lstStyle/>
          <a:p>
            <a:r>
              <a:rPr lang="zh-CN" altLang="en-US" sz="2400" dirty="0">
                <a:solidFill>
                  <a:schemeClr val="bg1"/>
                </a:solidFill>
                <a:ea typeface="+mj-ea"/>
                <a:cs typeface="阿里巴巴普惠体 L" panose="00020600040101010101" pitchFamily="18" charset="-122"/>
                <a:sym typeface="+mn-lt"/>
              </a:rPr>
              <a:t>在此输入标题</a:t>
            </a:r>
            <a:endParaRPr lang="en-US" altLang="zh-CN" sz="2400" dirty="0">
              <a:solidFill>
                <a:schemeClr val="bg1"/>
              </a:solidFill>
              <a:ea typeface="+mj-ea"/>
              <a:cs typeface="阿里巴巴普惠体 L" panose="00020600040101010101" pitchFamily="18" charset="-122"/>
              <a:sym typeface="+mn-lt"/>
            </a:endParaRPr>
          </a:p>
          <a:p>
            <a:r>
              <a:rPr lang="en-US" altLang="zh-CN" sz="1400" dirty="0">
                <a:solidFill>
                  <a:schemeClr val="bg1"/>
                </a:solidFill>
                <a:ea typeface="+mj-ea"/>
                <a:cs typeface="阿里巴巴普惠体 L" panose="00020600040101010101" pitchFamily="18" charset="-122"/>
                <a:sym typeface="+mn-lt"/>
              </a:rPr>
              <a:t>Enter title here</a:t>
            </a:r>
          </a:p>
        </p:txBody>
      </p:sp>
      <p:pic>
        <p:nvPicPr>
          <p:cNvPr id="2" name="图片 9" descr="横版组合——透明.png">
            <a:extLst>
              <a:ext uri="{FF2B5EF4-FFF2-40B4-BE49-F238E27FC236}">
                <a16:creationId xmlns:a16="http://schemas.microsoft.com/office/drawing/2014/main" id="{09615A4D-B94A-D45C-C93B-F7C4A3C7BD30}"/>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9131300" y="226361"/>
            <a:ext cx="2727888" cy="571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6092559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fficePLUS.cn-1">
            <a:extLst>
              <a:ext uri="{FF2B5EF4-FFF2-40B4-BE49-F238E27FC236}">
                <a16:creationId xmlns:a16="http://schemas.microsoft.com/office/drawing/2014/main" id="{15992951-501B-42E5-95C7-2FCACA7610CA}"/>
              </a:ext>
            </a:extLst>
          </p:cNvPr>
          <p:cNvPicPr>
            <a:picLocks noChangeAspect="1"/>
          </p:cNvPicPr>
          <p:nvPr/>
        </p:nvPicPr>
        <p:blipFill>
          <a:blip r:embed="rId2">
            <a:extLst>
              <a:ext uri="{28A0092B-C50C-407E-A947-70E740481C1C}">
                <a14:useLocalDpi xmlns:a14="http://schemas.microsoft.com/office/drawing/2010/main" val="0"/>
              </a:ext>
            </a:extLst>
          </a:blip>
          <a:srcRect b="1546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5" name="OfficePLUS.cn-2">
            <a:extLst>
              <a:ext uri="{FF2B5EF4-FFF2-40B4-BE49-F238E27FC236}">
                <a16:creationId xmlns:a16="http://schemas.microsoft.com/office/drawing/2014/main" id="{F2528E6A-1693-4D74-82E1-BB8FBB9C29C6}"/>
              </a:ext>
            </a:extLst>
          </p:cNvPr>
          <p:cNvSpPr txBox="1"/>
          <p:nvPr/>
        </p:nvSpPr>
        <p:spPr>
          <a:xfrm>
            <a:off x="2637367" y="2668410"/>
            <a:ext cx="7545655" cy="1446550"/>
          </a:xfrm>
          <a:prstGeom prst="rect">
            <a:avLst/>
          </a:prstGeom>
        </p:spPr>
        <p:txBody>
          <a:bodyPr wrap="none">
            <a:spAutoFit/>
          </a:bodyPr>
          <a:lstStyle>
            <a:defPPr>
              <a:defRPr lang="zh-CN"/>
            </a:defPPr>
            <a:lvl1pPr>
              <a:defRPr sz="8800" i="1">
                <a:gradFill>
                  <a:gsLst>
                    <a:gs pos="39000">
                      <a:schemeClr val="bg1"/>
                    </a:gs>
                    <a:gs pos="100000">
                      <a:srgbClr val="00B0F0"/>
                    </a:gs>
                  </a:gsLst>
                  <a:lin ang="5400000" scaled="0"/>
                </a:gradFill>
                <a:latin typeface="优设标题黑" panose="00000500000000000000" pitchFamily="2" charset="-122"/>
                <a:ea typeface="优设标题黑" panose="00000500000000000000" pitchFamily="2" charset="-122"/>
              </a:defRPr>
            </a:lvl1pPr>
          </a:lstStyle>
          <a:p>
            <a:r>
              <a:rPr lang="zh-CN" altLang="en-US" dirty="0">
                <a:latin typeface="+mn-lt"/>
                <a:sym typeface="+mn-lt"/>
              </a:rPr>
              <a:t>感谢您的聆听！</a:t>
            </a:r>
            <a:endParaRPr lang="en-US" altLang="zh-CN" dirty="0">
              <a:latin typeface="+mn-lt"/>
              <a:sym typeface="+mn-lt"/>
            </a:endParaRPr>
          </a:p>
        </p:txBody>
      </p:sp>
      <p:sp>
        <p:nvSpPr>
          <p:cNvPr id="7" name="OfficePLUS.cn-3">
            <a:extLst>
              <a:ext uri="{FF2B5EF4-FFF2-40B4-BE49-F238E27FC236}">
                <a16:creationId xmlns:a16="http://schemas.microsoft.com/office/drawing/2014/main" id="{6173C3C1-C9E6-4ACA-8B0B-6E4976BD9297}"/>
              </a:ext>
            </a:extLst>
          </p:cNvPr>
          <p:cNvSpPr/>
          <p:nvPr/>
        </p:nvSpPr>
        <p:spPr>
          <a:xfrm>
            <a:off x="4485830" y="4223067"/>
            <a:ext cx="3220339" cy="494293"/>
          </a:xfrm>
          <a:prstGeom prst="roundRect">
            <a:avLst>
              <a:gd name="adj" fmla="val 50000"/>
            </a:avLst>
          </a:prstGeom>
          <a:noFill/>
          <a:ln>
            <a:gradFill>
              <a:gsLst>
                <a:gs pos="0">
                  <a:srgbClr val="3C79FF"/>
                </a:gs>
                <a:gs pos="44000">
                  <a:srgbClr val="2DDEF2">
                    <a:alpha val="0"/>
                  </a:srgbClr>
                </a:gs>
                <a:gs pos="68000">
                  <a:srgbClr val="3C79FF">
                    <a:alpha val="41000"/>
                  </a:srgbClr>
                </a:gs>
                <a:gs pos="100000">
                  <a:srgbClr val="2DDEF2"/>
                </a:gs>
              </a:gsLst>
              <a:lin ang="2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9" name="OfficePLUS.cn-4">
            <a:extLst>
              <a:ext uri="{FF2B5EF4-FFF2-40B4-BE49-F238E27FC236}">
                <a16:creationId xmlns:a16="http://schemas.microsoft.com/office/drawing/2014/main" id="{7A77F8E1-FF0E-4ABE-BE43-8334458C06FA}"/>
              </a:ext>
            </a:extLst>
          </p:cNvPr>
          <p:cNvSpPr/>
          <p:nvPr/>
        </p:nvSpPr>
        <p:spPr>
          <a:xfrm flipH="1">
            <a:off x="4523575" y="4277945"/>
            <a:ext cx="3144849" cy="384537"/>
          </a:xfrm>
          <a:prstGeom prst="roundRect">
            <a:avLst>
              <a:gd name="adj" fmla="val 50000"/>
            </a:avLst>
          </a:prstGeom>
          <a:noFill/>
          <a:ln w="9525">
            <a:gradFill>
              <a:gsLst>
                <a:gs pos="0">
                  <a:srgbClr val="3C79FF"/>
                </a:gs>
                <a:gs pos="44000">
                  <a:srgbClr val="2DDEF2">
                    <a:alpha val="0"/>
                  </a:srgbClr>
                </a:gs>
                <a:gs pos="68000">
                  <a:srgbClr val="3C79FF">
                    <a:alpha val="41000"/>
                  </a:srgbClr>
                </a:gs>
                <a:gs pos="100000">
                  <a:srgbClr val="2DDEF2"/>
                </a:gs>
              </a:gsLst>
              <a:lin ang="2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11" name="OfficePLUS.cn-5">
            <a:extLst>
              <a:ext uri="{FF2B5EF4-FFF2-40B4-BE49-F238E27FC236}">
                <a16:creationId xmlns:a16="http://schemas.microsoft.com/office/drawing/2014/main" id="{36803AD6-9DF2-44E9-B2B1-B8045D93E79D}"/>
              </a:ext>
            </a:extLst>
          </p:cNvPr>
          <p:cNvSpPr txBox="1"/>
          <p:nvPr/>
        </p:nvSpPr>
        <p:spPr>
          <a:xfrm>
            <a:off x="4635499" y="4270158"/>
            <a:ext cx="2921000" cy="400110"/>
          </a:xfrm>
          <a:prstGeom prst="rect">
            <a:avLst/>
          </a:prstGeom>
          <a:noFill/>
        </p:spPr>
        <p:txBody>
          <a:bodyPr wrap="square" rtlCol="0">
            <a:spAutoFit/>
          </a:bodyPr>
          <a:lstStyle/>
          <a:p>
            <a:pPr algn="ctr"/>
            <a:r>
              <a:rPr lang="zh-CN" altLang="en-US" sz="2000" dirty="0">
                <a:solidFill>
                  <a:schemeClr val="bg1"/>
                </a:solidFill>
                <a:cs typeface="+mn-ea"/>
                <a:sym typeface="+mn-lt"/>
              </a:rPr>
              <a:t>汇报人：</a:t>
            </a:r>
          </a:p>
        </p:txBody>
      </p:sp>
      <p:pic>
        <p:nvPicPr>
          <p:cNvPr id="2" name="图片 9" descr="横版组合——透明.png">
            <a:extLst>
              <a:ext uri="{FF2B5EF4-FFF2-40B4-BE49-F238E27FC236}">
                <a16:creationId xmlns:a16="http://schemas.microsoft.com/office/drawing/2014/main" id="{D7C162F9-5253-46B3-C7D0-CD51C0D60E0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131300" y="226361"/>
            <a:ext cx="2727888" cy="571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0513064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OfficePLUS.cn-1">
            <a:extLst>
              <a:ext uri="{FF2B5EF4-FFF2-40B4-BE49-F238E27FC236}">
                <a16:creationId xmlns:a16="http://schemas.microsoft.com/office/drawing/2014/main" id="{2C4EC47A-7E5C-00CA-B309-DE3FCF0BBED4}"/>
              </a:ext>
            </a:extLst>
          </p:cNvPr>
          <p:cNvPicPr>
            <a:picLocks noChangeAspect="1"/>
          </p:cNvPicPr>
          <p:nvPr/>
        </p:nvPicPr>
        <p:blipFill>
          <a:blip r:embed="rId3">
            <a:extLst>
              <a:ext uri="{28A0092B-C50C-407E-A947-70E740481C1C}">
                <a14:useLocalDpi xmlns:a14="http://schemas.microsoft.com/office/drawing/2010/main" val="0"/>
              </a:ext>
            </a:extLst>
          </a:blip>
          <a:srcRect t="15488"/>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OfficePLUS.cn-1">
            <a:extLst>
              <a:ext uri="{FF2B5EF4-FFF2-40B4-BE49-F238E27FC236}">
                <a16:creationId xmlns:a16="http://schemas.microsoft.com/office/drawing/2014/main" id="{BF18F4CD-F7CB-4F2D-B5E8-B74DB37AC6A9}"/>
              </a:ext>
            </a:extLst>
          </p:cNvPr>
          <p:cNvSpPr/>
          <p:nvPr/>
        </p:nvSpPr>
        <p:spPr>
          <a:xfrm rot="10800000">
            <a:off x="4028792" y="1758840"/>
            <a:ext cx="4095750" cy="3530819"/>
          </a:xfrm>
          <a:prstGeom prst="triangle">
            <a:avLst/>
          </a:prstGeom>
          <a:no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6" name="OfficePLUS.cn-2">
            <a:extLst>
              <a:ext uri="{FF2B5EF4-FFF2-40B4-BE49-F238E27FC236}">
                <a16:creationId xmlns:a16="http://schemas.microsoft.com/office/drawing/2014/main" id="{ABD82C23-ADC7-4D48-A4A4-CE8C603CCFFA}"/>
              </a:ext>
            </a:extLst>
          </p:cNvPr>
          <p:cNvSpPr txBox="1"/>
          <p:nvPr/>
        </p:nvSpPr>
        <p:spPr>
          <a:xfrm>
            <a:off x="4799604" y="2212439"/>
            <a:ext cx="2592791"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100" normalizeH="0" noProof="0" dirty="0">
                <a:ln>
                  <a:noFill/>
                </a:ln>
                <a:solidFill>
                  <a:prstClr val="white"/>
                </a:solidFill>
                <a:effectLst/>
                <a:uLnTx/>
                <a:uFillTx/>
                <a:ea typeface="+mj-ea"/>
                <a:sym typeface="+mn-lt"/>
              </a:rPr>
              <a:t>PART 01</a:t>
            </a:r>
            <a:endParaRPr kumimoji="0" lang="zh-CN" altLang="en-US" sz="3600" b="0" i="0" u="none" strike="noStrike" kern="1200" cap="none" spc="100" normalizeH="0" noProof="0" dirty="0">
              <a:ln>
                <a:noFill/>
              </a:ln>
              <a:solidFill>
                <a:prstClr val="white"/>
              </a:solidFill>
              <a:effectLst/>
              <a:uLnTx/>
              <a:uFillTx/>
              <a:ea typeface="+mj-ea"/>
              <a:sym typeface="+mn-lt"/>
            </a:endParaRPr>
          </a:p>
        </p:txBody>
      </p:sp>
      <p:sp useBgFill="1">
        <p:nvSpPr>
          <p:cNvPr id="9" name="OfficePLUS.cn-3">
            <a:extLst>
              <a:ext uri="{FF2B5EF4-FFF2-40B4-BE49-F238E27FC236}">
                <a16:creationId xmlns:a16="http://schemas.microsoft.com/office/drawing/2014/main" id="{867C6CB7-8527-4FD5-99ED-AE04090D543C}"/>
              </a:ext>
            </a:extLst>
          </p:cNvPr>
          <p:cNvSpPr/>
          <p:nvPr/>
        </p:nvSpPr>
        <p:spPr>
          <a:xfrm>
            <a:off x="3541486" y="3018972"/>
            <a:ext cx="5109028" cy="108857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11" name="OfficePLUS.cn-4">
            <a:extLst>
              <a:ext uri="{FF2B5EF4-FFF2-40B4-BE49-F238E27FC236}">
                <a16:creationId xmlns:a16="http://schemas.microsoft.com/office/drawing/2014/main" id="{571252A5-D1AF-4C25-AB80-88051A8E037E}"/>
              </a:ext>
            </a:extLst>
          </p:cNvPr>
          <p:cNvSpPr txBox="1"/>
          <p:nvPr/>
        </p:nvSpPr>
        <p:spPr>
          <a:xfrm flipH="1">
            <a:off x="4093936" y="2989751"/>
            <a:ext cx="3826328" cy="1200329"/>
          </a:xfrm>
          <a:prstGeom prst="rect">
            <a:avLst/>
          </a:prstGeom>
          <a:noFill/>
        </p:spPr>
        <p:txBody>
          <a:bodyPr wrap="square" rtlCol="0">
            <a:spAutoFit/>
          </a:bodyPr>
          <a:lstStyle/>
          <a:p>
            <a:pPr algn="ctr"/>
            <a:r>
              <a:rPr lang="zh-CN" altLang="en-US" sz="4400" dirty="0">
                <a:gradFill>
                  <a:gsLst>
                    <a:gs pos="39000">
                      <a:schemeClr val="bg1"/>
                    </a:gs>
                    <a:gs pos="100000">
                      <a:srgbClr val="00B0F0"/>
                    </a:gs>
                  </a:gsLst>
                  <a:lin ang="5400000" scaled="0"/>
                </a:gradFill>
                <a:ea typeface="优设标题黑" panose="00000500000000000000" pitchFamily="2" charset="-122"/>
                <a:cs typeface="阿里巴巴普惠体 B" panose="00020600040101010101" pitchFamily="18" charset="-122"/>
                <a:sym typeface="+mn-lt"/>
              </a:rPr>
              <a:t>在此输入标题</a:t>
            </a:r>
            <a:endParaRPr lang="en-US" altLang="zh-CN" sz="4400" dirty="0">
              <a:gradFill>
                <a:gsLst>
                  <a:gs pos="39000">
                    <a:schemeClr val="bg1"/>
                  </a:gs>
                  <a:gs pos="100000">
                    <a:srgbClr val="00B0F0"/>
                  </a:gs>
                </a:gsLst>
                <a:lin ang="5400000" scaled="0"/>
              </a:gradFill>
              <a:ea typeface="优设标题黑" panose="00000500000000000000" pitchFamily="2" charset="-122"/>
              <a:cs typeface="阿里巴巴普惠体 B" panose="00020600040101010101" pitchFamily="18" charset="-122"/>
              <a:sym typeface="+mn-lt"/>
            </a:endParaRPr>
          </a:p>
          <a:p>
            <a:pPr algn="ctr"/>
            <a:r>
              <a:rPr lang="en-US" altLang="zh-CN" sz="2800" dirty="0">
                <a:gradFill>
                  <a:gsLst>
                    <a:gs pos="39000">
                      <a:schemeClr val="bg1"/>
                    </a:gs>
                    <a:gs pos="100000">
                      <a:srgbClr val="00B0F0"/>
                    </a:gs>
                  </a:gsLst>
                  <a:lin ang="5400000" scaled="0"/>
                </a:gradFill>
                <a:ea typeface="优设标题黑" panose="00000500000000000000" pitchFamily="2" charset="-122"/>
                <a:cs typeface="阿里巴巴普惠体 B" panose="00020600040101010101" pitchFamily="18" charset="-122"/>
                <a:sym typeface="+mn-lt"/>
              </a:rPr>
              <a:t>Enter title here</a:t>
            </a:r>
          </a:p>
        </p:txBody>
      </p:sp>
      <p:pic>
        <p:nvPicPr>
          <p:cNvPr id="2" name="图片 9" descr="横版组合——透明.png">
            <a:extLst>
              <a:ext uri="{FF2B5EF4-FFF2-40B4-BE49-F238E27FC236}">
                <a16:creationId xmlns:a16="http://schemas.microsoft.com/office/drawing/2014/main" id="{12525351-4922-F4A6-5357-0D6F9B129FA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131300" y="226361"/>
            <a:ext cx="2727888" cy="571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9111427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fficePLUS.cn-1">
            <a:extLst>
              <a:ext uri="{FF2B5EF4-FFF2-40B4-BE49-F238E27FC236}">
                <a16:creationId xmlns:a16="http://schemas.microsoft.com/office/drawing/2014/main" id="{B57E1FE8-2804-4DE6-8EF7-49835E616F53}"/>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3" name="OfficePLUS.cn-2">
            <a:extLst>
              <a:ext uri="{FF2B5EF4-FFF2-40B4-BE49-F238E27FC236}">
                <a16:creationId xmlns:a16="http://schemas.microsoft.com/office/drawing/2014/main" id="{6833E462-5830-4078-A8BE-4AD4EC2E7618}"/>
              </a:ext>
            </a:extLst>
          </p:cNvPr>
          <p:cNvSpPr txBox="1"/>
          <p:nvPr/>
        </p:nvSpPr>
        <p:spPr>
          <a:xfrm>
            <a:off x="1128407" y="377390"/>
            <a:ext cx="1467068"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请输入标题</a:t>
            </a:r>
          </a:p>
        </p:txBody>
      </p:sp>
      <p:sp>
        <p:nvSpPr>
          <p:cNvPr id="4" name="OfficePLUS.cn-3">
            <a:extLst>
              <a:ext uri="{FF2B5EF4-FFF2-40B4-BE49-F238E27FC236}">
                <a16:creationId xmlns:a16="http://schemas.microsoft.com/office/drawing/2014/main" id="{C4ED577C-3DBF-42DF-92DE-16F66EB279D6}"/>
              </a:ext>
            </a:extLst>
          </p:cNvPr>
          <p:cNvSpPr txBox="1"/>
          <p:nvPr/>
        </p:nvSpPr>
        <p:spPr>
          <a:xfrm>
            <a:off x="1128407" y="711534"/>
            <a:ext cx="3195994" cy="308995"/>
          </a:xfrm>
          <a:prstGeom prst="rect">
            <a:avLst/>
          </a:prstGeom>
          <a:noFill/>
        </p:spPr>
        <p:txBody>
          <a:bodyPr wrap="square" rtlCol="0">
            <a:spAutoFit/>
          </a:bodyPr>
          <a:lstStyle/>
          <a:p>
            <a:pPr>
              <a:lnSpc>
                <a:spcPct val="130000"/>
              </a:lnSpc>
            </a:pPr>
            <a:r>
              <a:rPr lang="en-US" altLang="zh-CN" sz="1200" dirty="0">
                <a:solidFill>
                  <a:schemeClr val="bg1"/>
                </a:solidFill>
                <a:ea typeface="微软雅黑" panose="020B0503020204020204" pitchFamily="34" charset="-122"/>
                <a:sym typeface="+mn-lt"/>
              </a:rPr>
              <a:t>Enter your text here</a:t>
            </a:r>
          </a:p>
        </p:txBody>
      </p:sp>
      <p:sp>
        <p:nvSpPr>
          <p:cNvPr id="5" name="OfficePLUS.cn-4">
            <a:extLst>
              <a:ext uri="{FF2B5EF4-FFF2-40B4-BE49-F238E27FC236}">
                <a16:creationId xmlns:a16="http://schemas.microsoft.com/office/drawing/2014/main" id="{A745166E-72BF-417F-88D7-0CFE0EA17F77}"/>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01</a:t>
            </a:r>
            <a:endParaRPr lang="zh-CN" altLang="en-US" sz="1600" b="1" dirty="0">
              <a:solidFill>
                <a:schemeClr val="bg1"/>
              </a:solidFill>
              <a:ea typeface="微软雅黑" panose="020B0503020204020204" pitchFamily="34" charset="-122"/>
              <a:sym typeface="+mn-lt"/>
            </a:endParaRPr>
          </a:p>
        </p:txBody>
      </p:sp>
      <p:sp>
        <p:nvSpPr>
          <p:cNvPr id="6" name="OfficePLUS.cn-5">
            <a:extLst>
              <a:ext uri="{FF2B5EF4-FFF2-40B4-BE49-F238E27FC236}">
                <a16:creationId xmlns:a16="http://schemas.microsoft.com/office/drawing/2014/main" id="{07168F3D-C195-402C-9A43-779BD6FBAAA5}"/>
              </a:ext>
            </a:extLst>
          </p:cNvPr>
          <p:cNvSpPr>
            <a:spLocks noChangeArrowheads="1"/>
          </p:cNvSpPr>
          <p:nvPr/>
        </p:nvSpPr>
        <p:spPr bwMode="auto">
          <a:xfrm>
            <a:off x="3033874" y="1709551"/>
            <a:ext cx="589230" cy="589230"/>
          </a:xfrm>
          <a:prstGeom prst="roundRect">
            <a:avLst/>
          </a:prstGeom>
          <a:noFill/>
          <a:ln w="25400">
            <a:solidFill>
              <a:schemeClr val="bg1"/>
            </a:solidFill>
          </a:ln>
          <a:effectLst/>
        </p:spPr>
        <p:txBody>
          <a:bodyPr anchor="ctr"/>
          <a:lstStyle>
            <a:lvl1pPr defTabSz="1217295">
              <a:defRPr>
                <a:solidFill>
                  <a:schemeClr val="tx1"/>
                </a:solidFill>
                <a:latin typeface="Calibri" panose="020F0502020204030204" pitchFamily="34" charset="0"/>
                <a:ea typeface="宋体" panose="02010600030101010101" pitchFamily="2" charset="-122"/>
              </a:defRPr>
            </a:lvl1pPr>
            <a:lvl2pPr marL="742950" indent="-285750" defTabSz="1217295">
              <a:defRPr>
                <a:solidFill>
                  <a:schemeClr val="tx1"/>
                </a:solidFill>
                <a:latin typeface="Calibri" panose="020F0502020204030204" pitchFamily="34" charset="0"/>
                <a:ea typeface="宋体" panose="02010600030101010101" pitchFamily="2" charset="-122"/>
              </a:defRPr>
            </a:lvl2pPr>
            <a:lvl3pPr marL="1143000" indent="-228600" defTabSz="1217295">
              <a:defRPr>
                <a:solidFill>
                  <a:schemeClr val="tx1"/>
                </a:solidFill>
                <a:latin typeface="Calibri" panose="020F0502020204030204" pitchFamily="34" charset="0"/>
                <a:ea typeface="宋体" panose="02010600030101010101" pitchFamily="2" charset="-122"/>
              </a:defRPr>
            </a:lvl3pPr>
            <a:lvl4pPr marL="1600200" indent="-228600" defTabSz="1217295">
              <a:defRPr>
                <a:solidFill>
                  <a:schemeClr val="tx1"/>
                </a:solidFill>
                <a:latin typeface="Calibri" panose="020F0502020204030204" pitchFamily="34" charset="0"/>
                <a:ea typeface="宋体" panose="02010600030101010101" pitchFamily="2" charset="-122"/>
              </a:defRPr>
            </a:lvl4pPr>
            <a:lvl5pPr marL="2057400" indent="-228600" defTabSz="1217295">
              <a:defRPr>
                <a:solidFill>
                  <a:schemeClr val="tx1"/>
                </a:solidFill>
                <a:latin typeface="Calibri" panose="020F0502020204030204" pitchFamily="34" charset="0"/>
                <a:ea typeface="宋体" panose="02010600030101010101" pitchFamily="2" charset="-122"/>
              </a:defRPr>
            </a:lvl5pPr>
            <a:lvl6pPr marL="25146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endParaRPr lang="en-US" sz="3100">
              <a:solidFill>
                <a:schemeClr val="bg1"/>
              </a:solidFill>
              <a:latin typeface="+mn-lt"/>
              <a:sym typeface="+mn-lt"/>
            </a:endParaRPr>
          </a:p>
        </p:txBody>
      </p:sp>
      <p:sp>
        <p:nvSpPr>
          <p:cNvPr id="7" name="OfficePLUS.cn-6">
            <a:extLst>
              <a:ext uri="{FF2B5EF4-FFF2-40B4-BE49-F238E27FC236}">
                <a16:creationId xmlns:a16="http://schemas.microsoft.com/office/drawing/2014/main" id="{C1EEF48C-A0CD-4507-BC24-B377F0850656}"/>
              </a:ext>
            </a:extLst>
          </p:cNvPr>
          <p:cNvSpPr>
            <a:spLocks noEditPoints="1"/>
          </p:cNvSpPr>
          <p:nvPr/>
        </p:nvSpPr>
        <p:spPr bwMode="auto">
          <a:xfrm>
            <a:off x="3190424" y="1915828"/>
            <a:ext cx="276130" cy="168486"/>
          </a:xfrm>
          <a:custGeom>
            <a:avLst/>
            <a:gdLst>
              <a:gd name="T0" fmla="*/ 152 w 400"/>
              <a:gd name="T1" fmla="*/ 7 h 244"/>
              <a:gd name="T2" fmla="*/ 127 w 400"/>
              <a:gd name="T3" fmla="*/ 7 h 244"/>
              <a:gd name="T4" fmla="*/ 0 w 400"/>
              <a:gd name="T5" fmla="*/ 122 h 244"/>
              <a:gd name="T6" fmla="*/ 127 w 400"/>
              <a:gd name="T7" fmla="*/ 237 h 244"/>
              <a:gd name="T8" fmla="*/ 152 w 400"/>
              <a:gd name="T9" fmla="*/ 237 h 244"/>
              <a:gd name="T10" fmla="*/ 152 w 400"/>
              <a:gd name="T11" fmla="*/ 212 h 244"/>
              <a:gd name="T12" fmla="*/ 53 w 400"/>
              <a:gd name="T13" fmla="*/ 122 h 244"/>
              <a:gd name="T14" fmla="*/ 152 w 400"/>
              <a:gd name="T15" fmla="*/ 32 h 244"/>
              <a:gd name="T16" fmla="*/ 152 w 400"/>
              <a:gd name="T17" fmla="*/ 7 h 244"/>
              <a:gd name="T18" fmla="*/ 272 w 400"/>
              <a:gd name="T19" fmla="*/ 7 h 244"/>
              <a:gd name="T20" fmla="*/ 248 w 400"/>
              <a:gd name="T21" fmla="*/ 7 h 244"/>
              <a:gd name="T22" fmla="*/ 248 w 400"/>
              <a:gd name="T23" fmla="*/ 32 h 244"/>
              <a:gd name="T24" fmla="*/ 347 w 400"/>
              <a:gd name="T25" fmla="*/ 122 h 244"/>
              <a:gd name="T26" fmla="*/ 248 w 400"/>
              <a:gd name="T27" fmla="*/ 212 h 244"/>
              <a:gd name="T28" fmla="*/ 248 w 400"/>
              <a:gd name="T29" fmla="*/ 237 h 244"/>
              <a:gd name="T30" fmla="*/ 272 w 400"/>
              <a:gd name="T31" fmla="*/ 237 h 244"/>
              <a:gd name="T32" fmla="*/ 400 w 400"/>
              <a:gd name="T33" fmla="*/ 122 h 244"/>
              <a:gd name="T34" fmla="*/ 272 w 400"/>
              <a:gd name="T35" fmla="*/ 7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44">
                <a:moveTo>
                  <a:pt x="152" y="7"/>
                </a:moveTo>
                <a:cubicBezTo>
                  <a:pt x="145" y="0"/>
                  <a:pt x="135" y="0"/>
                  <a:pt x="127" y="7"/>
                </a:cubicBezTo>
                <a:cubicBezTo>
                  <a:pt x="0" y="122"/>
                  <a:pt x="0" y="122"/>
                  <a:pt x="0" y="122"/>
                </a:cubicBezTo>
                <a:cubicBezTo>
                  <a:pt x="127" y="237"/>
                  <a:pt x="127" y="237"/>
                  <a:pt x="127" y="237"/>
                </a:cubicBezTo>
                <a:cubicBezTo>
                  <a:pt x="135" y="244"/>
                  <a:pt x="145" y="244"/>
                  <a:pt x="152" y="237"/>
                </a:cubicBezTo>
                <a:cubicBezTo>
                  <a:pt x="159" y="230"/>
                  <a:pt x="159" y="219"/>
                  <a:pt x="152" y="212"/>
                </a:cubicBezTo>
                <a:cubicBezTo>
                  <a:pt x="53" y="122"/>
                  <a:pt x="53" y="122"/>
                  <a:pt x="53" y="122"/>
                </a:cubicBezTo>
                <a:cubicBezTo>
                  <a:pt x="152" y="32"/>
                  <a:pt x="152" y="32"/>
                  <a:pt x="152" y="32"/>
                </a:cubicBezTo>
                <a:cubicBezTo>
                  <a:pt x="159" y="25"/>
                  <a:pt x="159" y="14"/>
                  <a:pt x="152" y="7"/>
                </a:cubicBezTo>
                <a:close/>
                <a:moveTo>
                  <a:pt x="272" y="7"/>
                </a:moveTo>
                <a:cubicBezTo>
                  <a:pt x="265" y="0"/>
                  <a:pt x="255" y="0"/>
                  <a:pt x="248" y="7"/>
                </a:cubicBezTo>
                <a:cubicBezTo>
                  <a:pt x="240" y="14"/>
                  <a:pt x="241" y="25"/>
                  <a:pt x="248" y="32"/>
                </a:cubicBezTo>
                <a:cubicBezTo>
                  <a:pt x="347" y="122"/>
                  <a:pt x="347" y="122"/>
                  <a:pt x="347" y="122"/>
                </a:cubicBezTo>
                <a:cubicBezTo>
                  <a:pt x="248" y="212"/>
                  <a:pt x="248" y="212"/>
                  <a:pt x="248" y="212"/>
                </a:cubicBezTo>
                <a:cubicBezTo>
                  <a:pt x="241" y="219"/>
                  <a:pt x="240" y="230"/>
                  <a:pt x="248" y="237"/>
                </a:cubicBezTo>
                <a:cubicBezTo>
                  <a:pt x="255" y="244"/>
                  <a:pt x="265" y="244"/>
                  <a:pt x="272" y="237"/>
                </a:cubicBezTo>
                <a:cubicBezTo>
                  <a:pt x="400" y="122"/>
                  <a:pt x="400" y="122"/>
                  <a:pt x="400" y="122"/>
                </a:cubicBezTo>
                <a:lnTo>
                  <a:pt x="272" y="7"/>
                </a:lnTo>
                <a:close/>
              </a:path>
            </a:pathLst>
          </a:custGeom>
          <a:solidFill>
            <a:srgbClr val="00B0F0"/>
          </a:solidFill>
          <a:ln>
            <a:noFill/>
          </a:ln>
          <a:effectLst/>
        </p:spPr>
        <p:txBody>
          <a:bodyPr lIns="121682" tIns="60841" rIns="121682" bIns="60841"/>
          <a:lstStyle/>
          <a:p>
            <a:pPr algn="ctr"/>
            <a:endParaRPr lang="zh-CN" altLang="en-US">
              <a:solidFill>
                <a:schemeClr val="bg1"/>
              </a:solidFill>
              <a:sym typeface="+mn-lt"/>
            </a:endParaRPr>
          </a:p>
        </p:txBody>
      </p:sp>
      <p:sp>
        <p:nvSpPr>
          <p:cNvPr id="8" name="OfficePLUS.cn-7">
            <a:extLst>
              <a:ext uri="{FF2B5EF4-FFF2-40B4-BE49-F238E27FC236}">
                <a16:creationId xmlns:a16="http://schemas.microsoft.com/office/drawing/2014/main" id="{49E597EC-C68F-482A-94CF-0B9E66A8E30A}"/>
              </a:ext>
            </a:extLst>
          </p:cNvPr>
          <p:cNvSpPr>
            <a:spLocks noChangeArrowheads="1"/>
          </p:cNvSpPr>
          <p:nvPr/>
        </p:nvSpPr>
        <p:spPr bwMode="auto">
          <a:xfrm>
            <a:off x="8279019" y="1723645"/>
            <a:ext cx="589232" cy="588028"/>
          </a:xfrm>
          <a:prstGeom prst="roundRect">
            <a:avLst/>
          </a:prstGeom>
          <a:noFill/>
          <a:ln w="25400">
            <a:solidFill>
              <a:schemeClr val="bg1"/>
            </a:solidFill>
          </a:ln>
          <a:effectLst/>
        </p:spPr>
        <p:txBody>
          <a:bodyPr anchor="ctr"/>
          <a:lstStyle>
            <a:lvl1pPr defTabSz="1217295">
              <a:defRPr>
                <a:solidFill>
                  <a:schemeClr val="tx1"/>
                </a:solidFill>
                <a:latin typeface="Calibri" panose="020F0502020204030204" pitchFamily="34" charset="0"/>
                <a:ea typeface="宋体" panose="02010600030101010101" pitchFamily="2" charset="-122"/>
              </a:defRPr>
            </a:lvl1pPr>
            <a:lvl2pPr marL="742950" indent="-285750" defTabSz="1217295">
              <a:defRPr>
                <a:solidFill>
                  <a:schemeClr val="tx1"/>
                </a:solidFill>
                <a:latin typeface="Calibri" panose="020F0502020204030204" pitchFamily="34" charset="0"/>
                <a:ea typeface="宋体" panose="02010600030101010101" pitchFamily="2" charset="-122"/>
              </a:defRPr>
            </a:lvl2pPr>
            <a:lvl3pPr marL="1143000" indent="-228600" defTabSz="1217295">
              <a:defRPr>
                <a:solidFill>
                  <a:schemeClr val="tx1"/>
                </a:solidFill>
                <a:latin typeface="Calibri" panose="020F0502020204030204" pitchFamily="34" charset="0"/>
                <a:ea typeface="宋体" panose="02010600030101010101" pitchFamily="2" charset="-122"/>
              </a:defRPr>
            </a:lvl3pPr>
            <a:lvl4pPr marL="1600200" indent="-228600" defTabSz="1217295">
              <a:defRPr>
                <a:solidFill>
                  <a:schemeClr val="tx1"/>
                </a:solidFill>
                <a:latin typeface="Calibri" panose="020F0502020204030204" pitchFamily="34" charset="0"/>
                <a:ea typeface="宋体" panose="02010600030101010101" pitchFamily="2" charset="-122"/>
              </a:defRPr>
            </a:lvl4pPr>
            <a:lvl5pPr marL="2057400" indent="-228600" defTabSz="1217295">
              <a:defRPr>
                <a:solidFill>
                  <a:schemeClr val="tx1"/>
                </a:solidFill>
                <a:latin typeface="Calibri" panose="020F0502020204030204" pitchFamily="34" charset="0"/>
                <a:ea typeface="宋体" panose="02010600030101010101" pitchFamily="2" charset="-122"/>
              </a:defRPr>
            </a:lvl5pPr>
            <a:lvl6pPr marL="25146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endParaRPr lang="en-US" sz="3100">
              <a:solidFill>
                <a:schemeClr val="bg1"/>
              </a:solidFill>
              <a:latin typeface="+mn-lt"/>
              <a:sym typeface="+mn-lt"/>
            </a:endParaRPr>
          </a:p>
        </p:txBody>
      </p:sp>
      <p:sp>
        <p:nvSpPr>
          <p:cNvPr id="9" name="OfficePLUS.cn-8">
            <a:extLst>
              <a:ext uri="{FF2B5EF4-FFF2-40B4-BE49-F238E27FC236}">
                <a16:creationId xmlns:a16="http://schemas.microsoft.com/office/drawing/2014/main" id="{423C237C-6C03-4164-B64A-C31A7BB7D4AC}"/>
              </a:ext>
            </a:extLst>
          </p:cNvPr>
          <p:cNvSpPr txBox="1"/>
          <p:nvPr/>
        </p:nvSpPr>
        <p:spPr>
          <a:xfrm>
            <a:off x="2692682" y="2426080"/>
            <a:ext cx="1271614" cy="369332"/>
          </a:xfrm>
          <a:prstGeom prst="rect">
            <a:avLst/>
          </a:prstGeom>
          <a:noFill/>
          <a:effectLst/>
        </p:spPr>
        <p:txBody>
          <a:bodyPr wrap="square" rtlCol="0">
            <a:spAutoFit/>
          </a:bodyPr>
          <a:lstStyle/>
          <a:p>
            <a:pPr algn="ctr"/>
            <a:r>
              <a:rPr lang="zh-CN" altLang="en-US" dirty="0">
                <a:gradFill>
                  <a:gsLst>
                    <a:gs pos="39000">
                      <a:schemeClr val="bg1"/>
                    </a:gs>
                    <a:gs pos="100000">
                      <a:srgbClr val="00B0F0"/>
                    </a:gs>
                  </a:gsLst>
                  <a:lin ang="5400000" scaled="0"/>
                </a:gradFill>
                <a:ea typeface="微软雅黑" panose="020B0503020204020204" pitchFamily="34" charset="-122"/>
                <a:sym typeface="+mn-lt"/>
              </a:rPr>
              <a:t>添加标题</a:t>
            </a:r>
          </a:p>
        </p:txBody>
      </p:sp>
      <p:sp>
        <p:nvSpPr>
          <p:cNvPr id="11" name="OfficePLUS.cn-9">
            <a:extLst>
              <a:ext uri="{FF2B5EF4-FFF2-40B4-BE49-F238E27FC236}">
                <a16:creationId xmlns:a16="http://schemas.microsoft.com/office/drawing/2014/main" id="{87F09DC6-E45D-4E6E-B233-D7EAB3F91273}"/>
              </a:ext>
            </a:extLst>
          </p:cNvPr>
          <p:cNvSpPr txBox="1"/>
          <p:nvPr/>
        </p:nvSpPr>
        <p:spPr>
          <a:xfrm>
            <a:off x="7937828" y="2440594"/>
            <a:ext cx="1271614" cy="369332"/>
          </a:xfrm>
          <a:prstGeom prst="rect">
            <a:avLst/>
          </a:prstGeom>
          <a:noFill/>
          <a:effectLst/>
        </p:spPr>
        <p:txBody>
          <a:bodyPr wrap="square" rtlCol="0">
            <a:spAutoFit/>
          </a:bodyPr>
          <a:lstStyle/>
          <a:p>
            <a:pPr algn="ctr"/>
            <a:r>
              <a:rPr lang="zh-CN" altLang="en-US" dirty="0">
                <a:gradFill>
                  <a:gsLst>
                    <a:gs pos="39000">
                      <a:schemeClr val="bg1"/>
                    </a:gs>
                    <a:gs pos="100000">
                      <a:srgbClr val="00B0F0"/>
                    </a:gs>
                  </a:gsLst>
                  <a:lin ang="5400000" scaled="0"/>
                </a:gradFill>
                <a:ea typeface="微软雅黑" panose="020B0503020204020204" pitchFamily="34" charset="-122"/>
                <a:sym typeface="+mn-lt"/>
              </a:rPr>
              <a:t>添加标题</a:t>
            </a:r>
          </a:p>
        </p:txBody>
      </p:sp>
      <p:sp>
        <p:nvSpPr>
          <p:cNvPr id="13" name="OfficePLUS.cn-10">
            <a:extLst>
              <a:ext uri="{FF2B5EF4-FFF2-40B4-BE49-F238E27FC236}">
                <a16:creationId xmlns:a16="http://schemas.microsoft.com/office/drawing/2014/main" id="{E07C9388-4CE0-44D5-AADC-181D524D061B}"/>
              </a:ext>
            </a:extLst>
          </p:cNvPr>
          <p:cNvSpPr>
            <a:spLocks noChangeArrowheads="1"/>
          </p:cNvSpPr>
          <p:nvPr/>
        </p:nvSpPr>
        <p:spPr bwMode="auto">
          <a:xfrm>
            <a:off x="3033874" y="3996569"/>
            <a:ext cx="589230" cy="589230"/>
          </a:xfrm>
          <a:prstGeom prst="roundRect">
            <a:avLst/>
          </a:prstGeom>
          <a:noFill/>
          <a:ln w="25400">
            <a:solidFill>
              <a:schemeClr val="bg1"/>
            </a:solidFill>
          </a:ln>
          <a:effectLst/>
        </p:spPr>
        <p:txBody>
          <a:bodyPr anchor="ctr"/>
          <a:lstStyle>
            <a:lvl1pPr defTabSz="1217295">
              <a:defRPr>
                <a:solidFill>
                  <a:schemeClr val="tx1"/>
                </a:solidFill>
                <a:latin typeface="Calibri" panose="020F0502020204030204" pitchFamily="34" charset="0"/>
                <a:ea typeface="宋体" panose="02010600030101010101" pitchFamily="2" charset="-122"/>
              </a:defRPr>
            </a:lvl1pPr>
            <a:lvl2pPr marL="742950" indent="-285750" defTabSz="1217295">
              <a:defRPr>
                <a:solidFill>
                  <a:schemeClr val="tx1"/>
                </a:solidFill>
                <a:latin typeface="Calibri" panose="020F0502020204030204" pitchFamily="34" charset="0"/>
                <a:ea typeface="宋体" panose="02010600030101010101" pitchFamily="2" charset="-122"/>
              </a:defRPr>
            </a:lvl2pPr>
            <a:lvl3pPr marL="1143000" indent="-228600" defTabSz="1217295">
              <a:defRPr>
                <a:solidFill>
                  <a:schemeClr val="tx1"/>
                </a:solidFill>
                <a:latin typeface="Calibri" panose="020F0502020204030204" pitchFamily="34" charset="0"/>
                <a:ea typeface="宋体" panose="02010600030101010101" pitchFamily="2" charset="-122"/>
              </a:defRPr>
            </a:lvl3pPr>
            <a:lvl4pPr marL="1600200" indent="-228600" defTabSz="1217295">
              <a:defRPr>
                <a:solidFill>
                  <a:schemeClr val="tx1"/>
                </a:solidFill>
                <a:latin typeface="Calibri" panose="020F0502020204030204" pitchFamily="34" charset="0"/>
                <a:ea typeface="宋体" panose="02010600030101010101" pitchFamily="2" charset="-122"/>
              </a:defRPr>
            </a:lvl4pPr>
            <a:lvl5pPr marL="2057400" indent="-228600" defTabSz="1217295">
              <a:defRPr>
                <a:solidFill>
                  <a:schemeClr val="tx1"/>
                </a:solidFill>
                <a:latin typeface="Calibri" panose="020F0502020204030204" pitchFamily="34" charset="0"/>
                <a:ea typeface="宋体" panose="02010600030101010101" pitchFamily="2" charset="-122"/>
              </a:defRPr>
            </a:lvl5pPr>
            <a:lvl6pPr marL="25146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endParaRPr lang="en-US" sz="3100">
              <a:solidFill>
                <a:schemeClr val="bg1"/>
              </a:solidFill>
              <a:latin typeface="+mn-lt"/>
              <a:sym typeface="+mn-lt"/>
            </a:endParaRPr>
          </a:p>
        </p:txBody>
      </p:sp>
      <p:sp>
        <p:nvSpPr>
          <p:cNvPr id="14" name="OfficePLUS.cn-11">
            <a:extLst>
              <a:ext uri="{FF2B5EF4-FFF2-40B4-BE49-F238E27FC236}">
                <a16:creationId xmlns:a16="http://schemas.microsoft.com/office/drawing/2014/main" id="{E882F083-74B3-4CED-BAAD-CA211CDBE1BF}"/>
              </a:ext>
            </a:extLst>
          </p:cNvPr>
          <p:cNvSpPr>
            <a:spLocks noChangeArrowheads="1"/>
          </p:cNvSpPr>
          <p:nvPr/>
        </p:nvSpPr>
        <p:spPr bwMode="auto">
          <a:xfrm>
            <a:off x="8279019" y="4007589"/>
            <a:ext cx="589232" cy="588028"/>
          </a:xfrm>
          <a:prstGeom prst="roundRect">
            <a:avLst/>
          </a:prstGeom>
          <a:noFill/>
          <a:ln w="25400">
            <a:solidFill>
              <a:schemeClr val="bg1"/>
            </a:solidFill>
          </a:ln>
          <a:effectLst/>
        </p:spPr>
        <p:txBody>
          <a:bodyPr anchor="ctr"/>
          <a:lstStyle>
            <a:lvl1pPr defTabSz="1217295">
              <a:defRPr>
                <a:solidFill>
                  <a:schemeClr val="tx1"/>
                </a:solidFill>
                <a:latin typeface="Calibri" panose="020F0502020204030204" pitchFamily="34" charset="0"/>
                <a:ea typeface="宋体" panose="02010600030101010101" pitchFamily="2" charset="-122"/>
              </a:defRPr>
            </a:lvl1pPr>
            <a:lvl2pPr marL="742950" indent="-285750" defTabSz="1217295">
              <a:defRPr>
                <a:solidFill>
                  <a:schemeClr val="tx1"/>
                </a:solidFill>
                <a:latin typeface="Calibri" panose="020F0502020204030204" pitchFamily="34" charset="0"/>
                <a:ea typeface="宋体" panose="02010600030101010101" pitchFamily="2" charset="-122"/>
              </a:defRPr>
            </a:lvl2pPr>
            <a:lvl3pPr marL="1143000" indent="-228600" defTabSz="1217295">
              <a:defRPr>
                <a:solidFill>
                  <a:schemeClr val="tx1"/>
                </a:solidFill>
                <a:latin typeface="Calibri" panose="020F0502020204030204" pitchFamily="34" charset="0"/>
                <a:ea typeface="宋体" panose="02010600030101010101" pitchFamily="2" charset="-122"/>
              </a:defRPr>
            </a:lvl3pPr>
            <a:lvl4pPr marL="1600200" indent="-228600" defTabSz="1217295">
              <a:defRPr>
                <a:solidFill>
                  <a:schemeClr val="tx1"/>
                </a:solidFill>
                <a:latin typeface="Calibri" panose="020F0502020204030204" pitchFamily="34" charset="0"/>
                <a:ea typeface="宋体" panose="02010600030101010101" pitchFamily="2" charset="-122"/>
              </a:defRPr>
            </a:lvl4pPr>
            <a:lvl5pPr marL="2057400" indent="-228600" defTabSz="1217295">
              <a:defRPr>
                <a:solidFill>
                  <a:schemeClr val="tx1"/>
                </a:solidFill>
                <a:latin typeface="Calibri" panose="020F0502020204030204" pitchFamily="34" charset="0"/>
                <a:ea typeface="宋体" panose="02010600030101010101" pitchFamily="2" charset="-122"/>
              </a:defRPr>
            </a:lvl5pPr>
            <a:lvl6pPr marL="25146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7295" fontAlgn="base">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endParaRPr lang="en-US" sz="3100">
              <a:solidFill>
                <a:schemeClr val="bg1"/>
              </a:solidFill>
              <a:latin typeface="+mn-lt"/>
              <a:sym typeface="+mn-lt"/>
            </a:endParaRPr>
          </a:p>
        </p:txBody>
      </p:sp>
      <p:sp>
        <p:nvSpPr>
          <p:cNvPr id="15" name="OfficePLUS.cn-12">
            <a:extLst>
              <a:ext uri="{FF2B5EF4-FFF2-40B4-BE49-F238E27FC236}">
                <a16:creationId xmlns:a16="http://schemas.microsoft.com/office/drawing/2014/main" id="{2FF11D4F-9E30-4474-9AE9-D06549C83E76}"/>
              </a:ext>
            </a:extLst>
          </p:cNvPr>
          <p:cNvSpPr txBox="1"/>
          <p:nvPr/>
        </p:nvSpPr>
        <p:spPr>
          <a:xfrm>
            <a:off x="2692682" y="4713098"/>
            <a:ext cx="1271614" cy="369332"/>
          </a:xfrm>
          <a:prstGeom prst="rect">
            <a:avLst/>
          </a:prstGeom>
          <a:noFill/>
          <a:effectLst/>
        </p:spPr>
        <p:txBody>
          <a:bodyPr wrap="square" rtlCol="0">
            <a:spAutoFit/>
          </a:bodyPr>
          <a:lstStyle/>
          <a:p>
            <a:pPr algn="ctr"/>
            <a:r>
              <a:rPr lang="zh-CN" altLang="en-US" dirty="0">
                <a:gradFill>
                  <a:gsLst>
                    <a:gs pos="39000">
                      <a:schemeClr val="bg1"/>
                    </a:gs>
                    <a:gs pos="100000">
                      <a:srgbClr val="00B0F0"/>
                    </a:gs>
                  </a:gsLst>
                  <a:lin ang="5400000" scaled="0"/>
                </a:gradFill>
                <a:ea typeface="微软雅黑" panose="020B0503020204020204" pitchFamily="34" charset="-122"/>
                <a:sym typeface="+mn-lt"/>
              </a:rPr>
              <a:t>添加标题</a:t>
            </a:r>
          </a:p>
        </p:txBody>
      </p:sp>
      <p:sp>
        <p:nvSpPr>
          <p:cNvPr id="17" name="OfficePLUS.cn-13">
            <a:extLst>
              <a:ext uri="{FF2B5EF4-FFF2-40B4-BE49-F238E27FC236}">
                <a16:creationId xmlns:a16="http://schemas.microsoft.com/office/drawing/2014/main" id="{CB661A1F-66B8-4687-9C48-1321AB9DA512}"/>
              </a:ext>
            </a:extLst>
          </p:cNvPr>
          <p:cNvSpPr txBox="1"/>
          <p:nvPr/>
        </p:nvSpPr>
        <p:spPr>
          <a:xfrm>
            <a:off x="7937828" y="4727612"/>
            <a:ext cx="1271614" cy="369332"/>
          </a:xfrm>
          <a:prstGeom prst="rect">
            <a:avLst/>
          </a:prstGeom>
          <a:noFill/>
          <a:effectLst/>
        </p:spPr>
        <p:txBody>
          <a:bodyPr wrap="square" rtlCol="0">
            <a:spAutoFit/>
          </a:bodyPr>
          <a:lstStyle/>
          <a:p>
            <a:pPr algn="ctr"/>
            <a:r>
              <a:rPr lang="zh-CN" altLang="en-US" dirty="0">
                <a:gradFill>
                  <a:gsLst>
                    <a:gs pos="39000">
                      <a:schemeClr val="bg1"/>
                    </a:gs>
                    <a:gs pos="100000">
                      <a:srgbClr val="00B0F0"/>
                    </a:gs>
                  </a:gsLst>
                  <a:lin ang="5400000" scaled="0"/>
                </a:gradFill>
                <a:ea typeface="微软雅黑" panose="020B0503020204020204" pitchFamily="34" charset="-122"/>
                <a:sym typeface="+mn-lt"/>
              </a:rPr>
              <a:t>添加标题</a:t>
            </a:r>
          </a:p>
        </p:txBody>
      </p:sp>
      <p:grpSp>
        <p:nvGrpSpPr>
          <p:cNvPr id="19" name="OfficePLUS.cn-14">
            <a:extLst>
              <a:ext uri="{FF2B5EF4-FFF2-40B4-BE49-F238E27FC236}">
                <a16:creationId xmlns:a16="http://schemas.microsoft.com/office/drawing/2014/main" id="{35AEACE1-1F1A-40B4-9A97-993C1600E246}"/>
              </a:ext>
            </a:extLst>
          </p:cNvPr>
          <p:cNvGrpSpPr/>
          <p:nvPr/>
        </p:nvGrpSpPr>
        <p:grpSpPr>
          <a:xfrm>
            <a:off x="8456627" y="4184395"/>
            <a:ext cx="234016" cy="234416"/>
            <a:chOff x="7143757" y="2666996"/>
            <a:chExt cx="488067" cy="488901"/>
          </a:xfrm>
          <a:solidFill>
            <a:srgbClr val="16B1EA"/>
          </a:solidFill>
          <a:effectLst/>
        </p:grpSpPr>
        <p:sp>
          <p:nvSpPr>
            <p:cNvPr id="20" name="OfficePLUS.cn-14-1">
              <a:extLst>
                <a:ext uri="{FF2B5EF4-FFF2-40B4-BE49-F238E27FC236}">
                  <a16:creationId xmlns:a16="http://schemas.microsoft.com/office/drawing/2014/main" id="{C98FD0EC-A608-43B7-B4E0-6BE657D3D522}"/>
                </a:ext>
              </a:extLst>
            </p:cNvPr>
            <p:cNvSpPr/>
            <p:nvPr/>
          </p:nvSpPr>
          <p:spPr bwMode="auto">
            <a:xfrm>
              <a:off x="7143757" y="2666996"/>
              <a:ext cx="488067" cy="4889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799"/>
                  </a:moveTo>
                  <a:cubicBezTo>
                    <a:pt x="20249" y="20048"/>
                    <a:pt x="20048" y="20249"/>
                    <a:pt x="19799" y="20249"/>
                  </a:cubicBezTo>
                  <a:lnTo>
                    <a:pt x="1800" y="20249"/>
                  </a:lnTo>
                  <a:cubicBezTo>
                    <a:pt x="1551" y="20249"/>
                    <a:pt x="1349" y="20048"/>
                    <a:pt x="1349" y="19799"/>
                  </a:cubicBezTo>
                  <a:lnTo>
                    <a:pt x="1349" y="3824"/>
                  </a:lnTo>
                  <a:cubicBezTo>
                    <a:pt x="1349" y="3576"/>
                    <a:pt x="1551" y="3375"/>
                    <a:pt x="1800" y="3375"/>
                  </a:cubicBezTo>
                  <a:lnTo>
                    <a:pt x="4724" y="3375"/>
                  </a:lnTo>
                  <a:lnTo>
                    <a:pt x="4724" y="4725"/>
                  </a:lnTo>
                  <a:cubicBezTo>
                    <a:pt x="4724" y="5098"/>
                    <a:pt x="5027" y="5400"/>
                    <a:pt x="5399" y="5400"/>
                  </a:cubicBezTo>
                  <a:cubicBezTo>
                    <a:pt x="5772" y="5400"/>
                    <a:pt x="6074" y="5098"/>
                    <a:pt x="6074" y="4725"/>
                  </a:cubicBezTo>
                  <a:lnTo>
                    <a:pt x="6074" y="3375"/>
                  </a:lnTo>
                  <a:lnTo>
                    <a:pt x="10124" y="3375"/>
                  </a:lnTo>
                  <a:lnTo>
                    <a:pt x="10124" y="4725"/>
                  </a:lnTo>
                  <a:cubicBezTo>
                    <a:pt x="10124" y="5098"/>
                    <a:pt x="10427" y="5400"/>
                    <a:pt x="10800" y="5400"/>
                  </a:cubicBezTo>
                  <a:cubicBezTo>
                    <a:pt x="11172" y="5400"/>
                    <a:pt x="11474" y="5098"/>
                    <a:pt x="11474" y="4725"/>
                  </a:cubicBezTo>
                  <a:lnTo>
                    <a:pt x="11474" y="3375"/>
                  </a:lnTo>
                  <a:lnTo>
                    <a:pt x="15524" y="3375"/>
                  </a:lnTo>
                  <a:lnTo>
                    <a:pt x="15524" y="4725"/>
                  </a:lnTo>
                  <a:cubicBezTo>
                    <a:pt x="15524" y="5098"/>
                    <a:pt x="15827" y="5400"/>
                    <a:pt x="16199" y="5400"/>
                  </a:cubicBezTo>
                  <a:cubicBezTo>
                    <a:pt x="16572" y="5400"/>
                    <a:pt x="16874" y="5098"/>
                    <a:pt x="16874" y="4725"/>
                  </a:cubicBezTo>
                  <a:lnTo>
                    <a:pt x="16874" y="3375"/>
                  </a:lnTo>
                  <a:lnTo>
                    <a:pt x="19799" y="3375"/>
                  </a:lnTo>
                  <a:cubicBezTo>
                    <a:pt x="20048" y="3375"/>
                    <a:pt x="20249" y="3576"/>
                    <a:pt x="20249" y="3824"/>
                  </a:cubicBezTo>
                  <a:cubicBezTo>
                    <a:pt x="20249" y="3824"/>
                    <a:pt x="20249" y="19799"/>
                    <a:pt x="20249" y="19799"/>
                  </a:cubicBezTo>
                  <a:close/>
                  <a:moveTo>
                    <a:pt x="19799" y="2025"/>
                  </a:moveTo>
                  <a:lnTo>
                    <a:pt x="16874" y="2025"/>
                  </a:lnTo>
                  <a:lnTo>
                    <a:pt x="16874" y="675"/>
                  </a:lnTo>
                  <a:cubicBezTo>
                    <a:pt x="16874" y="301"/>
                    <a:pt x="16572" y="0"/>
                    <a:pt x="16199" y="0"/>
                  </a:cubicBezTo>
                  <a:cubicBezTo>
                    <a:pt x="15827" y="0"/>
                    <a:pt x="15524" y="301"/>
                    <a:pt x="15524" y="675"/>
                  </a:cubicBezTo>
                  <a:lnTo>
                    <a:pt x="15524" y="2025"/>
                  </a:lnTo>
                  <a:lnTo>
                    <a:pt x="11474" y="2025"/>
                  </a:lnTo>
                  <a:lnTo>
                    <a:pt x="11474" y="675"/>
                  </a:lnTo>
                  <a:cubicBezTo>
                    <a:pt x="11474" y="301"/>
                    <a:pt x="11172" y="0"/>
                    <a:pt x="10800" y="0"/>
                  </a:cubicBezTo>
                  <a:cubicBezTo>
                    <a:pt x="10427" y="0"/>
                    <a:pt x="10124" y="301"/>
                    <a:pt x="10124" y="675"/>
                  </a:cubicBezTo>
                  <a:lnTo>
                    <a:pt x="10124" y="2025"/>
                  </a:lnTo>
                  <a:lnTo>
                    <a:pt x="6074" y="2025"/>
                  </a:lnTo>
                  <a:lnTo>
                    <a:pt x="6074" y="675"/>
                  </a:lnTo>
                  <a:cubicBezTo>
                    <a:pt x="6074" y="301"/>
                    <a:pt x="5772" y="0"/>
                    <a:pt x="5399" y="0"/>
                  </a:cubicBezTo>
                  <a:cubicBezTo>
                    <a:pt x="5027" y="0"/>
                    <a:pt x="4724" y="301"/>
                    <a:pt x="4724" y="675"/>
                  </a:cubicBezTo>
                  <a:lnTo>
                    <a:pt x="4724" y="2025"/>
                  </a:lnTo>
                  <a:lnTo>
                    <a:pt x="1800" y="2025"/>
                  </a:lnTo>
                  <a:cubicBezTo>
                    <a:pt x="805" y="2025"/>
                    <a:pt x="0" y="2830"/>
                    <a:pt x="0" y="3824"/>
                  </a:cubicBezTo>
                  <a:lnTo>
                    <a:pt x="0" y="19799"/>
                  </a:lnTo>
                  <a:cubicBezTo>
                    <a:pt x="0" y="20793"/>
                    <a:pt x="805" y="21599"/>
                    <a:pt x="1800" y="21599"/>
                  </a:cubicBezTo>
                  <a:lnTo>
                    <a:pt x="19799" y="21599"/>
                  </a:lnTo>
                  <a:cubicBezTo>
                    <a:pt x="20794" y="21599"/>
                    <a:pt x="21600" y="20793"/>
                    <a:pt x="21600" y="19799"/>
                  </a:cubicBezTo>
                  <a:lnTo>
                    <a:pt x="21600" y="3824"/>
                  </a:lnTo>
                  <a:cubicBezTo>
                    <a:pt x="21600" y="2830"/>
                    <a:pt x="20794" y="2025"/>
                    <a:pt x="19799" y="2025"/>
                  </a:cubicBezTo>
                </a:path>
              </a:pathLst>
            </a:custGeom>
            <a:grpFill/>
            <a:ln>
              <a:noFill/>
            </a:ln>
            <a:effectLst/>
          </p:spPr>
          <p:txBody>
            <a:bodyPr lIns="50800" tIns="50800" rIns="50800" bIns="50800" anchor="ctr"/>
            <a:lstStyle/>
            <a:p>
              <a:pPr algn="ctr" defTabSz="608965"/>
              <a:endParaRPr lang="en-US" sz="4000">
                <a:solidFill>
                  <a:schemeClr val="bg1"/>
                </a:solidFill>
                <a:effectLst>
                  <a:outerShdw blurRad="38100" dist="38100" dir="2700000" algn="tl">
                    <a:srgbClr val="000000"/>
                  </a:outerShdw>
                </a:effectLst>
                <a:sym typeface="+mn-lt"/>
              </a:endParaRPr>
            </a:p>
          </p:txBody>
        </p:sp>
        <p:sp>
          <p:nvSpPr>
            <p:cNvPr id="21" name="OfficePLUS.cn-14-2">
              <a:extLst>
                <a:ext uri="{FF2B5EF4-FFF2-40B4-BE49-F238E27FC236}">
                  <a16:creationId xmlns:a16="http://schemas.microsoft.com/office/drawing/2014/main" id="{FD23E1E8-8D9D-4161-9888-E861BEA2F9AC}"/>
                </a:ext>
              </a:extLst>
            </p:cNvPr>
            <p:cNvSpPr/>
            <p:nvPr/>
          </p:nvSpPr>
          <p:spPr bwMode="auto">
            <a:xfrm>
              <a:off x="7250548" y="2850544"/>
              <a:ext cx="60904" cy="458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50800" tIns="50800" rIns="50800" bIns="50800" anchor="ctr"/>
            <a:lstStyle/>
            <a:p>
              <a:pPr algn="ctr" defTabSz="608965"/>
              <a:endParaRPr lang="en-US" sz="4000">
                <a:solidFill>
                  <a:schemeClr val="bg1"/>
                </a:solidFill>
                <a:effectLst>
                  <a:outerShdw blurRad="38100" dist="38100" dir="2700000" algn="tl">
                    <a:srgbClr val="000000"/>
                  </a:outerShdw>
                </a:effectLst>
                <a:sym typeface="+mn-lt"/>
              </a:endParaRPr>
            </a:p>
          </p:txBody>
        </p:sp>
        <p:sp>
          <p:nvSpPr>
            <p:cNvPr id="22" name="OfficePLUS.cn-14-3">
              <a:extLst>
                <a:ext uri="{FF2B5EF4-FFF2-40B4-BE49-F238E27FC236}">
                  <a16:creationId xmlns:a16="http://schemas.microsoft.com/office/drawing/2014/main" id="{A6B0E614-6662-46E3-AB7D-7E9B31601554}"/>
                </a:ext>
              </a:extLst>
            </p:cNvPr>
            <p:cNvSpPr/>
            <p:nvPr/>
          </p:nvSpPr>
          <p:spPr bwMode="auto">
            <a:xfrm>
              <a:off x="7250548" y="2926466"/>
              <a:ext cx="60904" cy="458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50800" tIns="50800" rIns="50800" bIns="50800" anchor="ctr"/>
            <a:lstStyle/>
            <a:p>
              <a:pPr algn="ctr" defTabSz="608965"/>
              <a:endParaRPr lang="en-US" sz="4000">
                <a:solidFill>
                  <a:schemeClr val="bg1"/>
                </a:solidFill>
                <a:effectLst>
                  <a:outerShdw blurRad="38100" dist="38100" dir="2700000" algn="tl">
                    <a:srgbClr val="000000"/>
                  </a:outerShdw>
                </a:effectLst>
                <a:sym typeface="+mn-lt"/>
              </a:endParaRPr>
            </a:p>
          </p:txBody>
        </p:sp>
        <p:sp>
          <p:nvSpPr>
            <p:cNvPr id="23" name="OfficePLUS.cn-14-4">
              <a:extLst>
                <a:ext uri="{FF2B5EF4-FFF2-40B4-BE49-F238E27FC236}">
                  <a16:creationId xmlns:a16="http://schemas.microsoft.com/office/drawing/2014/main" id="{C9F6BDBC-C812-4E94-A1F8-A9CE9FE26F6A}"/>
                </a:ext>
              </a:extLst>
            </p:cNvPr>
            <p:cNvSpPr/>
            <p:nvPr/>
          </p:nvSpPr>
          <p:spPr bwMode="auto">
            <a:xfrm>
              <a:off x="7250548" y="3003222"/>
              <a:ext cx="60904" cy="4505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50800" tIns="50800" rIns="50800" bIns="50800" anchor="ctr"/>
            <a:lstStyle/>
            <a:p>
              <a:pPr algn="ctr" defTabSz="608965"/>
              <a:endParaRPr lang="en-US" sz="4000">
                <a:solidFill>
                  <a:schemeClr val="bg1"/>
                </a:solidFill>
                <a:effectLst>
                  <a:outerShdw blurRad="38100" dist="38100" dir="2700000" algn="tl">
                    <a:srgbClr val="000000"/>
                  </a:outerShdw>
                </a:effectLst>
                <a:sym typeface="+mn-lt"/>
              </a:endParaRPr>
            </a:p>
          </p:txBody>
        </p:sp>
        <p:sp>
          <p:nvSpPr>
            <p:cNvPr id="24" name="OfficePLUS.cn-14-5">
              <a:extLst>
                <a:ext uri="{FF2B5EF4-FFF2-40B4-BE49-F238E27FC236}">
                  <a16:creationId xmlns:a16="http://schemas.microsoft.com/office/drawing/2014/main" id="{D4810449-850D-4BA3-9DD7-9528A77C9480}"/>
                </a:ext>
              </a:extLst>
            </p:cNvPr>
            <p:cNvSpPr/>
            <p:nvPr/>
          </p:nvSpPr>
          <p:spPr bwMode="auto">
            <a:xfrm>
              <a:off x="7357338" y="3003222"/>
              <a:ext cx="60904" cy="4505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50800" tIns="50800" rIns="50800" bIns="50800" anchor="ctr"/>
            <a:lstStyle/>
            <a:p>
              <a:pPr algn="ctr" defTabSz="608965"/>
              <a:endParaRPr lang="en-US" sz="4000">
                <a:solidFill>
                  <a:schemeClr val="bg1"/>
                </a:solidFill>
                <a:effectLst>
                  <a:outerShdw blurRad="38100" dist="38100" dir="2700000" algn="tl">
                    <a:srgbClr val="000000"/>
                  </a:outerShdw>
                </a:effectLst>
                <a:sym typeface="+mn-lt"/>
              </a:endParaRPr>
            </a:p>
          </p:txBody>
        </p:sp>
        <p:sp>
          <p:nvSpPr>
            <p:cNvPr id="25" name="OfficePLUS.cn-14-6">
              <a:extLst>
                <a:ext uri="{FF2B5EF4-FFF2-40B4-BE49-F238E27FC236}">
                  <a16:creationId xmlns:a16="http://schemas.microsoft.com/office/drawing/2014/main" id="{1CC92161-1F0D-4547-B8A7-8B8A788FE665}"/>
                </a:ext>
              </a:extLst>
            </p:cNvPr>
            <p:cNvSpPr/>
            <p:nvPr/>
          </p:nvSpPr>
          <p:spPr bwMode="auto">
            <a:xfrm>
              <a:off x="7357338" y="2926466"/>
              <a:ext cx="60904" cy="458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50800" tIns="50800" rIns="50800" bIns="50800" anchor="ctr"/>
            <a:lstStyle/>
            <a:p>
              <a:pPr algn="ctr" defTabSz="608965"/>
              <a:endParaRPr lang="en-US" sz="4000">
                <a:solidFill>
                  <a:schemeClr val="bg1"/>
                </a:solidFill>
                <a:effectLst>
                  <a:outerShdw blurRad="38100" dist="38100" dir="2700000" algn="tl">
                    <a:srgbClr val="000000"/>
                  </a:outerShdw>
                </a:effectLst>
                <a:sym typeface="+mn-lt"/>
              </a:endParaRPr>
            </a:p>
          </p:txBody>
        </p:sp>
        <p:sp>
          <p:nvSpPr>
            <p:cNvPr id="26" name="OfficePLUS.cn-14-7">
              <a:extLst>
                <a:ext uri="{FF2B5EF4-FFF2-40B4-BE49-F238E27FC236}">
                  <a16:creationId xmlns:a16="http://schemas.microsoft.com/office/drawing/2014/main" id="{8D20FA0A-C52A-46B6-A86C-11C2841FD6AC}"/>
                </a:ext>
              </a:extLst>
            </p:cNvPr>
            <p:cNvSpPr/>
            <p:nvPr/>
          </p:nvSpPr>
          <p:spPr bwMode="auto">
            <a:xfrm>
              <a:off x="7357338" y="2850544"/>
              <a:ext cx="60904" cy="458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50800" tIns="50800" rIns="50800" bIns="50800" anchor="ctr"/>
            <a:lstStyle/>
            <a:p>
              <a:pPr algn="ctr" defTabSz="608965"/>
              <a:endParaRPr lang="en-US" sz="4000">
                <a:solidFill>
                  <a:schemeClr val="bg1"/>
                </a:solidFill>
                <a:effectLst>
                  <a:outerShdw blurRad="38100" dist="38100" dir="2700000" algn="tl">
                    <a:srgbClr val="000000"/>
                  </a:outerShdw>
                </a:effectLst>
                <a:sym typeface="+mn-lt"/>
              </a:endParaRPr>
            </a:p>
          </p:txBody>
        </p:sp>
        <p:sp>
          <p:nvSpPr>
            <p:cNvPr id="27" name="OfficePLUS.cn-14-8">
              <a:extLst>
                <a:ext uri="{FF2B5EF4-FFF2-40B4-BE49-F238E27FC236}">
                  <a16:creationId xmlns:a16="http://schemas.microsoft.com/office/drawing/2014/main" id="{46C11664-CC3D-4234-A299-69CE51C7B15D}"/>
                </a:ext>
              </a:extLst>
            </p:cNvPr>
            <p:cNvSpPr/>
            <p:nvPr/>
          </p:nvSpPr>
          <p:spPr bwMode="auto">
            <a:xfrm>
              <a:off x="7464131" y="3003222"/>
              <a:ext cx="60904" cy="4505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50800" tIns="50800" rIns="50800" bIns="50800" anchor="ctr"/>
            <a:lstStyle/>
            <a:p>
              <a:pPr algn="ctr" defTabSz="608965"/>
              <a:endParaRPr lang="en-US" sz="4000">
                <a:solidFill>
                  <a:schemeClr val="bg1"/>
                </a:solidFill>
                <a:effectLst>
                  <a:outerShdw blurRad="38100" dist="38100" dir="2700000" algn="tl">
                    <a:srgbClr val="000000"/>
                  </a:outerShdw>
                </a:effectLst>
                <a:sym typeface="+mn-lt"/>
              </a:endParaRPr>
            </a:p>
          </p:txBody>
        </p:sp>
        <p:sp>
          <p:nvSpPr>
            <p:cNvPr id="28" name="OfficePLUS.cn-14-9">
              <a:extLst>
                <a:ext uri="{FF2B5EF4-FFF2-40B4-BE49-F238E27FC236}">
                  <a16:creationId xmlns:a16="http://schemas.microsoft.com/office/drawing/2014/main" id="{3976107B-1922-4450-8C1A-21B893C38304}"/>
                </a:ext>
              </a:extLst>
            </p:cNvPr>
            <p:cNvSpPr/>
            <p:nvPr/>
          </p:nvSpPr>
          <p:spPr bwMode="auto">
            <a:xfrm>
              <a:off x="7464131" y="2926466"/>
              <a:ext cx="60904" cy="458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50800" tIns="50800" rIns="50800" bIns="50800" anchor="ctr"/>
            <a:lstStyle/>
            <a:p>
              <a:pPr algn="ctr" defTabSz="608965"/>
              <a:endParaRPr lang="en-US" sz="4000">
                <a:solidFill>
                  <a:schemeClr val="bg1"/>
                </a:solidFill>
                <a:effectLst>
                  <a:outerShdw blurRad="38100" dist="38100" dir="2700000" algn="tl">
                    <a:srgbClr val="000000"/>
                  </a:outerShdw>
                </a:effectLst>
                <a:sym typeface="+mn-lt"/>
              </a:endParaRPr>
            </a:p>
          </p:txBody>
        </p:sp>
        <p:sp>
          <p:nvSpPr>
            <p:cNvPr id="29" name="OfficePLUS.cn-14-10">
              <a:extLst>
                <a:ext uri="{FF2B5EF4-FFF2-40B4-BE49-F238E27FC236}">
                  <a16:creationId xmlns:a16="http://schemas.microsoft.com/office/drawing/2014/main" id="{488810F5-206D-43B9-945D-01A869057290}"/>
                </a:ext>
              </a:extLst>
            </p:cNvPr>
            <p:cNvSpPr/>
            <p:nvPr/>
          </p:nvSpPr>
          <p:spPr bwMode="auto">
            <a:xfrm>
              <a:off x="7464131" y="2850544"/>
              <a:ext cx="60904" cy="458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grpFill/>
            <a:ln>
              <a:noFill/>
            </a:ln>
            <a:effectLst/>
          </p:spPr>
          <p:txBody>
            <a:bodyPr lIns="50800" tIns="50800" rIns="50800" bIns="50800" anchor="ctr"/>
            <a:lstStyle/>
            <a:p>
              <a:pPr algn="ctr" defTabSz="608965"/>
              <a:endParaRPr lang="en-US" sz="4000">
                <a:solidFill>
                  <a:schemeClr val="bg1"/>
                </a:solidFill>
                <a:effectLst>
                  <a:outerShdw blurRad="38100" dist="38100" dir="2700000" algn="tl">
                    <a:srgbClr val="000000"/>
                  </a:outerShdw>
                </a:effectLst>
                <a:sym typeface="+mn-lt"/>
              </a:endParaRPr>
            </a:p>
          </p:txBody>
        </p:sp>
      </p:grpSp>
      <p:sp>
        <p:nvSpPr>
          <p:cNvPr id="30" name="OfficePLUS.cn-15">
            <a:extLst>
              <a:ext uri="{FF2B5EF4-FFF2-40B4-BE49-F238E27FC236}">
                <a16:creationId xmlns:a16="http://schemas.microsoft.com/office/drawing/2014/main" id="{B4D92D57-F97B-41B5-A18C-9415BB0049D6}"/>
              </a:ext>
            </a:extLst>
          </p:cNvPr>
          <p:cNvSpPr/>
          <p:nvPr/>
        </p:nvSpPr>
        <p:spPr bwMode="auto">
          <a:xfrm>
            <a:off x="3211281" y="4164029"/>
            <a:ext cx="234416" cy="23441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9450"/>
                </a:moveTo>
                <a:cubicBezTo>
                  <a:pt x="20249" y="9823"/>
                  <a:pt x="19947" y="10124"/>
                  <a:pt x="19575" y="10124"/>
                </a:cubicBezTo>
                <a:lnTo>
                  <a:pt x="18324" y="10124"/>
                </a:lnTo>
                <a:lnTo>
                  <a:pt x="15624" y="5400"/>
                </a:lnTo>
                <a:lnTo>
                  <a:pt x="17549" y="5400"/>
                </a:lnTo>
                <a:cubicBezTo>
                  <a:pt x="17762" y="5400"/>
                  <a:pt x="17962" y="5500"/>
                  <a:pt x="18089" y="5670"/>
                </a:cubicBezTo>
                <a:lnTo>
                  <a:pt x="20114" y="8370"/>
                </a:lnTo>
                <a:cubicBezTo>
                  <a:pt x="20202" y="8486"/>
                  <a:pt x="20249" y="8628"/>
                  <a:pt x="20249" y="8774"/>
                </a:cubicBezTo>
                <a:cubicBezTo>
                  <a:pt x="20249" y="8774"/>
                  <a:pt x="20249" y="9450"/>
                  <a:pt x="20249" y="9450"/>
                </a:cubicBezTo>
                <a:close/>
                <a:moveTo>
                  <a:pt x="18224" y="20249"/>
                </a:moveTo>
                <a:lnTo>
                  <a:pt x="14174" y="20249"/>
                </a:lnTo>
                <a:lnTo>
                  <a:pt x="14174" y="13500"/>
                </a:lnTo>
                <a:cubicBezTo>
                  <a:pt x="14174" y="13126"/>
                  <a:pt x="13872" y="12825"/>
                  <a:pt x="13499" y="12825"/>
                </a:cubicBezTo>
                <a:lnTo>
                  <a:pt x="8437" y="12825"/>
                </a:lnTo>
                <a:cubicBezTo>
                  <a:pt x="8064" y="12825"/>
                  <a:pt x="7762" y="13126"/>
                  <a:pt x="7762" y="13500"/>
                </a:cubicBezTo>
                <a:lnTo>
                  <a:pt x="7762" y="20249"/>
                </a:lnTo>
                <a:lnTo>
                  <a:pt x="3374" y="20249"/>
                </a:lnTo>
                <a:lnTo>
                  <a:pt x="3374" y="11475"/>
                </a:lnTo>
                <a:lnTo>
                  <a:pt x="18224" y="11475"/>
                </a:lnTo>
                <a:cubicBezTo>
                  <a:pt x="18224" y="11475"/>
                  <a:pt x="18224" y="20249"/>
                  <a:pt x="18224" y="20249"/>
                </a:cubicBezTo>
                <a:close/>
                <a:moveTo>
                  <a:pt x="13499" y="20249"/>
                </a:moveTo>
                <a:lnTo>
                  <a:pt x="8437" y="20249"/>
                </a:lnTo>
                <a:lnTo>
                  <a:pt x="8437" y="13500"/>
                </a:lnTo>
                <a:lnTo>
                  <a:pt x="13499" y="13500"/>
                </a:lnTo>
                <a:cubicBezTo>
                  <a:pt x="13499" y="13500"/>
                  <a:pt x="13499" y="20249"/>
                  <a:pt x="13499" y="20249"/>
                </a:cubicBezTo>
                <a:close/>
                <a:moveTo>
                  <a:pt x="1349" y="9450"/>
                </a:moveTo>
                <a:lnTo>
                  <a:pt x="1349" y="8774"/>
                </a:lnTo>
                <a:cubicBezTo>
                  <a:pt x="1349" y="8628"/>
                  <a:pt x="1397" y="8486"/>
                  <a:pt x="1485" y="8370"/>
                </a:cubicBezTo>
                <a:lnTo>
                  <a:pt x="3510" y="5670"/>
                </a:lnTo>
                <a:cubicBezTo>
                  <a:pt x="3637" y="5500"/>
                  <a:pt x="3837" y="5400"/>
                  <a:pt x="4049" y="5400"/>
                </a:cubicBezTo>
                <a:lnTo>
                  <a:pt x="5975" y="5400"/>
                </a:lnTo>
                <a:lnTo>
                  <a:pt x="3275" y="10124"/>
                </a:lnTo>
                <a:lnTo>
                  <a:pt x="2024" y="10124"/>
                </a:lnTo>
                <a:cubicBezTo>
                  <a:pt x="1652" y="10124"/>
                  <a:pt x="1349" y="9823"/>
                  <a:pt x="1349" y="9450"/>
                </a:cubicBezTo>
                <a:moveTo>
                  <a:pt x="13369" y="5400"/>
                </a:moveTo>
                <a:lnTo>
                  <a:pt x="14846" y="5400"/>
                </a:lnTo>
                <a:lnTo>
                  <a:pt x="17546" y="10124"/>
                </a:lnTo>
                <a:lnTo>
                  <a:pt x="14719" y="10124"/>
                </a:lnTo>
                <a:cubicBezTo>
                  <a:pt x="14719" y="10124"/>
                  <a:pt x="13369" y="5400"/>
                  <a:pt x="13369" y="5400"/>
                </a:cubicBezTo>
                <a:close/>
                <a:moveTo>
                  <a:pt x="11137" y="5400"/>
                </a:moveTo>
                <a:lnTo>
                  <a:pt x="12666" y="5400"/>
                </a:lnTo>
                <a:lnTo>
                  <a:pt x="14016" y="10124"/>
                </a:lnTo>
                <a:lnTo>
                  <a:pt x="11137" y="10124"/>
                </a:lnTo>
                <a:cubicBezTo>
                  <a:pt x="11137" y="10124"/>
                  <a:pt x="11137" y="5400"/>
                  <a:pt x="11137" y="5400"/>
                </a:cubicBezTo>
                <a:close/>
                <a:moveTo>
                  <a:pt x="8932" y="5400"/>
                </a:moveTo>
                <a:lnTo>
                  <a:pt x="10462" y="5400"/>
                </a:lnTo>
                <a:lnTo>
                  <a:pt x="10462" y="10124"/>
                </a:lnTo>
                <a:lnTo>
                  <a:pt x="7582" y="10124"/>
                </a:lnTo>
                <a:cubicBezTo>
                  <a:pt x="7582" y="10124"/>
                  <a:pt x="8932" y="5400"/>
                  <a:pt x="8932" y="5400"/>
                </a:cubicBezTo>
                <a:close/>
                <a:moveTo>
                  <a:pt x="6880" y="10124"/>
                </a:moveTo>
                <a:lnTo>
                  <a:pt x="4052" y="10124"/>
                </a:lnTo>
                <a:lnTo>
                  <a:pt x="6752" y="5400"/>
                </a:lnTo>
                <a:lnTo>
                  <a:pt x="8230" y="5400"/>
                </a:lnTo>
                <a:cubicBezTo>
                  <a:pt x="8230" y="5400"/>
                  <a:pt x="6880" y="10124"/>
                  <a:pt x="6880" y="10124"/>
                </a:cubicBezTo>
                <a:close/>
                <a:moveTo>
                  <a:pt x="17549" y="1350"/>
                </a:moveTo>
                <a:lnTo>
                  <a:pt x="17549" y="4050"/>
                </a:lnTo>
                <a:lnTo>
                  <a:pt x="4049" y="4050"/>
                </a:lnTo>
                <a:lnTo>
                  <a:pt x="4049" y="1350"/>
                </a:lnTo>
                <a:cubicBezTo>
                  <a:pt x="4049" y="1350"/>
                  <a:pt x="17549" y="1350"/>
                  <a:pt x="17549" y="1350"/>
                </a:cubicBezTo>
                <a:close/>
                <a:moveTo>
                  <a:pt x="21194" y="7560"/>
                </a:moveTo>
                <a:lnTo>
                  <a:pt x="19170" y="4861"/>
                </a:lnTo>
                <a:cubicBezTo>
                  <a:pt x="19091" y="4755"/>
                  <a:pt x="18997" y="4663"/>
                  <a:pt x="18899" y="4576"/>
                </a:cubicBezTo>
                <a:lnTo>
                  <a:pt x="18899" y="1350"/>
                </a:lnTo>
                <a:cubicBezTo>
                  <a:pt x="18899" y="605"/>
                  <a:pt x="18295" y="0"/>
                  <a:pt x="17549" y="0"/>
                </a:cubicBezTo>
                <a:lnTo>
                  <a:pt x="4049" y="0"/>
                </a:lnTo>
                <a:cubicBezTo>
                  <a:pt x="3304" y="0"/>
                  <a:pt x="2699" y="605"/>
                  <a:pt x="2699" y="1350"/>
                </a:cubicBezTo>
                <a:lnTo>
                  <a:pt x="2699" y="4576"/>
                </a:lnTo>
                <a:cubicBezTo>
                  <a:pt x="2602" y="4663"/>
                  <a:pt x="2508" y="4754"/>
                  <a:pt x="2430" y="4860"/>
                </a:cubicBezTo>
                <a:lnTo>
                  <a:pt x="406" y="7559"/>
                </a:lnTo>
                <a:cubicBezTo>
                  <a:pt x="143" y="7907"/>
                  <a:pt x="0" y="8338"/>
                  <a:pt x="0" y="8774"/>
                </a:cubicBezTo>
                <a:lnTo>
                  <a:pt x="0" y="9450"/>
                </a:lnTo>
                <a:cubicBezTo>
                  <a:pt x="0" y="10566"/>
                  <a:pt x="908" y="11475"/>
                  <a:pt x="2024" y="11475"/>
                </a:cubicBezTo>
                <a:lnTo>
                  <a:pt x="2024" y="20249"/>
                </a:lnTo>
                <a:cubicBezTo>
                  <a:pt x="2024" y="20994"/>
                  <a:pt x="2629" y="21599"/>
                  <a:pt x="3374" y="21599"/>
                </a:cubicBezTo>
                <a:lnTo>
                  <a:pt x="18224" y="21599"/>
                </a:lnTo>
                <a:cubicBezTo>
                  <a:pt x="18970" y="21599"/>
                  <a:pt x="19575" y="20994"/>
                  <a:pt x="19575" y="20249"/>
                </a:cubicBezTo>
                <a:lnTo>
                  <a:pt x="19575" y="11475"/>
                </a:lnTo>
                <a:cubicBezTo>
                  <a:pt x="20691" y="11475"/>
                  <a:pt x="21600" y="10566"/>
                  <a:pt x="21600" y="9450"/>
                </a:cubicBezTo>
                <a:lnTo>
                  <a:pt x="21600" y="8774"/>
                </a:lnTo>
                <a:cubicBezTo>
                  <a:pt x="21600" y="8338"/>
                  <a:pt x="21456" y="7907"/>
                  <a:pt x="21194" y="7560"/>
                </a:cubicBezTo>
              </a:path>
            </a:pathLst>
          </a:custGeom>
          <a:solidFill>
            <a:srgbClr val="16B1EA"/>
          </a:solidFill>
          <a:ln>
            <a:noFill/>
          </a:ln>
          <a:effectLst/>
        </p:spPr>
        <p:txBody>
          <a:bodyPr lIns="50800" tIns="50800" rIns="50800" bIns="50800" anchor="ctr"/>
          <a:lstStyle/>
          <a:p>
            <a:pPr algn="ctr" defTabSz="608965"/>
            <a:endParaRPr lang="en-US" sz="4000">
              <a:solidFill>
                <a:schemeClr val="bg1"/>
              </a:solidFill>
              <a:effectLst>
                <a:outerShdw blurRad="38100" dist="38100" dir="2700000" algn="tl">
                  <a:srgbClr val="000000"/>
                </a:outerShdw>
              </a:effectLst>
              <a:sym typeface="+mn-lt"/>
            </a:endParaRPr>
          </a:p>
        </p:txBody>
      </p:sp>
      <p:sp>
        <p:nvSpPr>
          <p:cNvPr id="31" name="OfficePLUS.cn-16">
            <a:extLst>
              <a:ext uri="{FF2B5EF4-FFF2-40B4-BE49-F238E27FC236}">
                <a16:creationId xmlns:a16="http://schemas.microsoft.com/office/drawing/2014/main" id="{BF129E5E-559A-4222-B3E8-AA920E050BEA}"/>
              </a:ext>
            </a:extLst>
          </p:cNvPr>
          <p:cNvSpPr>
            <a:spLocks noEditPoints="1"/>
          </p:cNvSpPr>
          <p:nvPr/>
        </p:nvSpPr>
        <p:spPr bwMode="auto">
          <a:xfrm>
            <a:off x="8430492" y="1871735"/>
            <a:ext cx="286286" cy="285700"/>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rgbClr val="00B0F0"/>
          </a:solidFill>
          <a:ln>
            <a:noFill/>
          </a:ln>
          <a:effectLst/>
        </p:spPr>
        <p:txBody>
          <a:bodyPr lIns="121682" tIns="60841" rIns="121682" bIns="60841"/>
          <a:lstStyle/>
          <a:p>
            <a:pPr algn="ctr"/>
            <a:endParaRPr lang="zh-CN" altLang="en-US">
              <a:solidFill>
                <a:schemeClr val="bg1"/>
              </a:solidFill>
              <a:sym typeface="+mn-lt"/>
            </a:endParaRPr>
          </a:p>
        </p:txBody>
      </p:sp>
      <p:sp>
        <p:nvSpPr>
          <p:cNvPr id="33" name="OfficePLUS.cn-17">
            <a:extLst>
              <a:ext uri="{FF2B5EF4-FFF2-40B4-BE49-F238E27FC236}">
                <a16:creationId xmlns:a16="http://schemas.microsoft.com/office/drawing/2014/main" id="{FCE8FE8F-033B-4107-B3CA-9725B1A6F411}"/>
              </a:ext>
            </a:extLst>
          </p:cNvPr>
          <p:cNvSpPr/>
          <p:nvPr/>
        </p:nvSpPr>
        <p:spPr>
          <a:xfrm>
            <a:off x="1722988" y="2944893"/>
            <a:ext cx="3172862" cy="701731"/>
          </a:xfrm>
          <a:prstGeom prst="rect">
            <a:avLst/>
          </a:prstGeom>
        </p:spPr>
        <p:txBody>
          <a:bodyPr wrap="square">
            <a:spAutoFit/>
          </a:bodyPr>
          <a:lstStyle/>
          <a:p>
            <a:pPr algn="ct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a:p>
            <a:pPr algn="ct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p:txBody>
      </p:sp>
      <p:sp>
        <p:nvSpPr>
          <p:cNvPr id="36" name="OfficePLUS.cn-18">
            <a:extLst>
              <a:ext uri="{FF2B5EF4-FFF2-40B4-BE49-F238E27FC236}">
                <a16:creationId xmlns:a16="http://schemas.microsoft.com/office/drawing/2014/main" id="{9343D429-4EE4-47A8-ADB1-6957773D7497}"/>
              </a:ext>
            </a:extLst>
          </p:cNvPr>
          <p:cNvSpPr/>
          <p:nvPr/>
        </p:nvSpPr>
        <p:spPr>
          <a:xfrm>
            <a:off x="6980788" y="2944893"/>
            <a:ext cx="3172862" cy="701731"/>
          </a:xfrm>
          <a:prstGeom prst="rect">
            <a:avLst/>
          </a:prstGeom>
        </p:spPr>
        <p:txBody>
          <a:bodyPr wrap="square">
            <a:spAutoFit/>
          </a:bodyPr>
          <a:lstStyle/>
          <a:p>
            <a:pPr algn="ct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a:p>
            <a:pPr algn="ct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p:txBody>
      </p:sp>
      <p:sp>
        <p:nvSpPr>
          <p:cNvPr id="37" name="OfficePLUS.cn-19">
            <a:extLst>
              <a:ext uri="{FF2B5EF4-FFF2-40B4-BE49-F238E27FC236}">
                <a16:creationId xmlns:a16="http://schemas.microsoft.com/office/drawing/2014/main" id="{4FA07DFB-F17C-47E8-BBE5-BAC290759D7F}"/>
              </a:ext>
            </a:extLst>
          </p:cNvPr>
          <p:cNvSpPr/>
          <p:nvPr/>
        </p:nvSpPr>
        <p:spPr>
          <a:xfrm>
            <a:off x="6980788" y="5078493"/>
            <a:ext cx="3172862" cy="701731"/>
          </a:xfrm>
          <a:prstGeom prst="rect">
            <a:avLst/>
          </a:prstGeom>
        </p:spPr>
        <p:txBody>
          <a:bodyPr wrap="square">
            <a:spAutoFit/>
          </a:bodyPr>
          <a:lstStyle/>
          <a:p>
            <a:pPr algn="ct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a:p>
            <a:pPr algn="ct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p:txBody>
      </p:sp>
      <p:sp>
        <p:nvSpPr>
          <p:cNvPr id="38" name="OfficePLUS.cn-20">
            <a:extLst>
              <a:ext uri="{FF2B5EF4-FFF2-40B4-BE49-F238E27FC236}">
                <a16:creationId xmlns:a16="http://schemas.microsoft.com/office/drawing/2014/main" id="{ED0F1E90-CCD4-4BA2-BF5D-78FB6B0B6095}"/>
              </a:ext>
            </a:extLst>
          </p:cNvPr>
          <p:cNvSpPr/>
          <p:nvPr/>
        </p:nvSpPr>
        <p:spPr>
          <a:xfrm>
            <a:off x="1722988" y="5078493"/>
            <a:ext cx="3172862" cy="701731"/>
          </a:xfrm>
          <a:prstGeom prst="rect">
            <a:avLst/>
          </a:prstGeom>
        </p:spPr>
        <p:txBody>
          <a:bodyPr wrap="square">
            <a:spAutoFit/>
          </a:bodyPr>
          <a:lstStyle/>
          <a:p>
            <a:pPr algn="ct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a:p>
            <a:pPr algn="ct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p:txBody>
      </p:sp>
    </p:spTree>
    <p:extLst>
      <p:ext uri="{BB962C8B-B14F-4D97-AF65-F5344CB8AC3E}">
        <p14:creationId xmlns:p14="http://schemas.microsoft.com/office/powerpoint/2010/main" val="28344974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500" fill="hold"/>
                                        <p:tgtEl>
                                          <p:spTgt spid="11"/>
                                        </p:tgtEl>
                                        <p:attrNameLst>
                                          <p:attrName>ppt_w</p:attrName>
                                        </p:attrNameLst>
                                      </p:cBhvr>
                                      <p:tavLst>
                                        <p:tav tm="0">
                                          <p:val>
                                            <p:fltVal val="0"/>
                                          </p:val>
                                        </p:tav>
                                        <p:tav tm="100000">
                                          <p:val>
                                            <p:strVal val="#ppt_w"/>
                                          </p:val>
                                        </p:tav>
                                      </p:tavLst>
                                    </p:anim>
                                    <p:anim calcmode="lin" valueType="num">
                                      <p:cBhvr>
                                        <p:cTn id="28" dur="500" fill="hold"/>
                                        <p:tgtEl>
                                          <p:spTgt spid="11"/>
                                        </p:tgtEl>
                                        <p:attrNameLst>
                                          <p:attrName>ppt_h</p:attrName>
                                        </p:attrNameLst>
                                      </p:cBhvr>
                                      <p:tavLst>
                                        <p:tav tm="0">
                                          <p:val>
                                            <p:fltVal val="0"/>
                                          </p:val>
                                        </p:tav>
                                        <p:tav tm="100000">
                                          <p:val>
                                            <p:strVal val="#ppt_h"/>
                                          </p:val>
                                        </p:tav>
                                      </p:tavLst>
                                    </p:anim>
                                    <p:animEffect transition="in" filter="fade">
                                      <p:cBhvr>
                                        <p:cTn id="29" dur="500"/>
                                        <p:tgtEl>
                                          <p:spTgt spid="11"/>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p:cTn id="37" dur="500" fill="hold"/>
                                        <p:tgtEl>
                                          <p:spTgt spid="14"/>
                                        </p:tgtEl>
                                        <p:attrNameLst>
                                          <p:attrName>ppt_w</p:attrName>
                                        </p:attrNameLst>
                                      </p:cBhvr>
                                      <p:tavLst>
                                        <p:tav tm="0">
                                          <p:val>
                                            <p:fltVal val="0"/>
                                          </p:val>
                                        </p:tav>
                                        <p:tav tm="100000">
                                          <p:val>
                                            <p:strVal val="#ppt_w"/>
                                          </p:val>
                                        </p:tav>
                                      </p:tavLst>
                                    </p:anim>
                                    <p:anim calcmode="lin" valueType="num">
                                      <p:cBhvr>
                                        <p:cTn id="38" dur="500" fill="hold"/>
                                        <p:tgtEl>
                                          <p:spTgt spid="14"/>
                                        </p:tgtEl>
                                        <p:attrNameLst>
                                          <p:attrName>ppt_h</p:attrName>
                                        </p:attrNameLst>
                                      </p:cBhvr>
                                      <p:tavLst>
                                        <p:tav tm="0">
                                          <p:val>
                                            <p:fltVal val="0"/>
                                          </p:val>
                                        </p:tav>
                                        <p:tav tm="100000">
                                          <p:val>
                                            <p:strVal val="#ppt_h"/>
                                          </p:val>
                                        </p:tav>
                                      </p:tavLst>
                                    </p:anim>
                                    <p:animEffect transition="in" filter="fade">
                                      <p:cBhvr>
                                        <p:cTn id="39" dur="500"/>
                                        <p:tgtEl>
                                          <p:spTgt spid="14"/>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p:cTn id="42" dur="500" fill="hold"/>
                                        <p:tgtEl>
                                          <p:spTgt spid="15"/>
                                        </p:tgtEl>
                                        <p:attrNameLst>
                                          <p:attrName>ppt_w</p:attrName>
                                        </p:attrNameLst>
                                      </p:cBhvr>
                                      <p:tavLst>
                                        <p:tav tm="0">
                                          <p:val>
                                            <p:fltVal val="0"/>
                                          </p:val>
                                        </p:tav>
                                        <p:tav tm="100000">
                                          <p:val>
                                            <p:strVal val="#ppt_w"/>
                                          </p:val>
                                        </p:tav>
                                      </p:tavLst>
                                    </p:anim>
                                    <p:anim calcmode="lin" valueType="num">
                                      <p:cBhvr>
                                        <p:cTn id="43" dur="500" fill="hold"/>
                                        <p:tgtEl>
                                          <p:spTgt spid="15"/>
                                        </p:tgtEl>
                                        <p:attrNameLst>
                                          <p:attrName>ppt_h</p:attrName>
                                        </p:attrNameLst>
                                      </p:cBhvr>
                                      <p:tavLst>
                                        <p:tav tm="0">
                                          <p:val>
                                            <p:fltVal val="0"/>
                                          </p:val>
                                        </p:tav>
                                        <p:tav tm="100000">
                                          <p:val>
                                            <p:strVal val="#ppt_h"/>
                                          </p:val>
                                        </p:tav>
                                      </p:tavLst>
                                    </p:anim>
                                    <p:animEffect transition="in" filter="fade">
                                      <p:cBhvr>
                                        <p:cTn id="44" dur="500"/>
                                        <p:tgtEl>
                                          <p:spTgt spid="15"/>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p:cTn id="47" dur="500" fill="hold"/>
                                        <p:tgtEl>
                                          <p:spTgt spid="17"/>
                                        </p:tgtEl>
                                        <p:attrNameLst>
                                          <p:attrName>ppt_w</p:attrName>
                                        </p:attrNameLst>
                                      </p:cBhvr>
                                      <p:tavLst>
                                        <p:tav tm="0">
                                          <p:val>
                                            <p:fltVal val="0"/>
                                          </p:val>
                                        </p:tav>
                                        <p:tav tm="100000">
                                          <p:val>
                                            <p:strVal val="#ppt_w"/>
                                          </p:val>
                                        </p:tav>
                                      </p:tavLst>
                                    </p:anim>
                                    <p:anim calcmode="lin" valueType="num">
                                      <p:cBhvr>
                                        <p:cTn id="48" dur="500" fill="hold"/>
                                        <p:tgtEl>
                                          <p:spTgt spid="17"/>
                                        </p:tgtEl>
                                        <p:attrNameLst>
                                          <p:attrName>ppt_h</p:attrName>
                                        </p:attrNameLst>
                                      </p:cBhvr>
                                      <p:tavLst>
                                        <p:tav tm="0">
                                          <p:val>
                                            <p:fltVal val="0"/>
                                          </p:val>
                                        </p:tav>
                                        <p:tav tm="100000">
                                          <p:val>
                                            <p:strVal val="#ppt_h"/>
                                          </p:val>
                                        </p:tav>
                                      </p:tavLst>
                                    </p:anim>
                                    <p:animEffect transition="in" filter="fade">
                                      <p:cBhvr>
                                        <p:cTn id="49" dur="500"/>
                                        <p:tgtEl>
                                          <p:spTgt spid="17"/>
                                        </p:tgtEl>
                                      </p:cBhvr>
                                    </p:animEffect>
                                  </p:childTnLst>
                                </p:cTn>
                              </p:par>
                              <p:par>
                                <p:cTn id="50" presetID="53" presetClass="entr" presetSubtype="16" fill="hold" nodeType="withEffect">
                                  <p:stCondLst>
                                    <p:cond delay="0"/>
                                  </p:stCondLst>
                                  <p:childTnLst>
                                    <p:set>
                                      <p:cBhvr>
                                        <p:cTn id="51" dur="1" fill="hold">
                                          <p:stCondLst>
                                            <p:cond delay="0"/>
                                          </p:stCondLst>
                                        </p:cTn>
                                        <p:tgtEl>
                                          <p:spTgt spid="19"/>
                                        </p:tgtEl>
                                        <p:attrNameLst>
                                          <p:attrName>style.visibility</p:attrName>
                                        </p:attrNameLst>
                                      </p:cBhvr>
                                      <p:to>
                                        <p:strVal val="visible"/>
                                      </p:to>
                                    </p:set>
                                    <p:anim calcmode="lin" valueType="num">
                                      <p:cBhvr>
                                        <p:cTn id="52" dur="500" fill="hold"/>
                                        <p:tgtEl>
                                          <p:spTgt spid="19"/>
                                        </p:tgtEl>
                                        <p:attrNameLst>
                                          <p:attrName>ppt_w</p:attrName>
                                        </p:attrNameLst>
                                      </p:cBhvr>
                                      <p:tavLst>
                                        <p:tav tm="0">
                                          <p:val>
                                            <p:fltVal val="0"/>
                                          </p:val>
                                        </p:tav>
                                        <p:tav tm="100000">
                                          <p:val>
                                            <p:strVal val="#ppt_w"/>
                                          </p:val>
                                        </p:tav>
                                      </p:tavLst>
                                    </p:anim>
                                    <p:anim calcmode="lin" valueType="num">
                                      <p:cBhvr>
                                        <p:cTn id="53" dur="500" fill="hold"/>
                                        <p:tgtEl>
                                          <p:spTgt spid="19"/>
                                        </p:tgtEl>
                                        <p:attrNameLst>
                                          <p:attrName>ppt_h</p:attrName>
                                        </p:attrNameLst>
                                      </p:cBhvr>
                                      <p:tavLst>
                                        <p:tav tm="0">
                                          <p:val>
                                            <p:fltVal val="0"/>
                                          </p:val>
                                        </p:tav>
                                        <p:tav tm="100000">
                                          <p:val>
                                            <p:strVal val="#ppt_h"/>
                                          </p:val>
                                        </p:tav>
                                      </p:tavLst>
                                    </p:anim>
                                    <p:animEffect transition="in" filter="fade">
                                      <p:cBhvr>
                                        <p:cTn id="54" dur="500"/>
                                        <p:tgtEl>
                                          <p:spTgt spid="19"/>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30"/>
                                        </p:tgtEl>
                                        <p:attrNameLst>
                                          <p:attrName>style.visibility</p:attrName>
                                        </p:attrNameLst>
                                      </p:cBhvr>
                                      <p:to>
                                        <p:strVal val="visible"/>
                                      </p:to>
                                    </p:set>
                                    <p:anim calcmode="lin" valueType="num">
                                      <p:cBhvr>
                                        <p:cTn id="57" dur="500" fill="hold"/>
                                        <p:tgtEl>
                                          <p:spTgt spid="30"/>
                                        </p:tgtEl>
                                        <p:attrNameLst>
                                          <p:attrName>ppt_w</p:attrName>
                                        </p:attrNameLst>
                                      </p:cBhvr>
                                      <p:tavLst>
                                        <p:tav tm="0">
                                          <p:val>
                                            <p:fltVal val="0"/>
                                          </p:val>
                                        </p:tav>
                                        <p:tav tm="100000">
                                          <p:val>
                                            <p:strVal val="#ppt_w"/>
                                          </p:val>
                                        </p:tav>
                                      </p:tavLst>
                                    </p:anim>
                                    <p:anim calcmode="lin" valueType="num">
                                      <p:cBhvr>
                                        <p:cTn id="58" dur="500" fill="hold"/>
                                        <p:tgtEl>
                                          <p:spTgt spid="30"/>
                                        </p:tgtEl>
                                        <p:attrNameLst>
                                          <p:attrName>ppt_h</p:attrName>
                                        </p:attrNameLst>
                                      </p:cBhvr>
                                      <p:tavLst>
                                        <p:tav tm="0">
                                          <p:val>
                                            <p:fltVal val="0"/>
                                          </p:val>
                                        </p:tav>
                                        <p:tav tm="100000">
                                          <p:val>
                                            <p:strVal val="#ppt_h"/>
                                          </p:val>
                                        </p:tav>
                                      </p:tavLst>
                                    </p:anim>
                                    <p:animEffect transition="in" filter="fade">
                                      <p:cBhvr>
                                        <p:cTn id="59" dur="500"/>
                                        <p:tgtEl>
                                          <p:spTgt spid="30"/>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31"/>
                                        </p:tgtEl>
                                        <p:attrNameLst>
                                          <p:attrName>style.visibility</p:attrName>
                                        </p:attrNameLst>
                                      </p:cBhvr>
                                      <p:to>
                                        <p:strVal val="visible"/>
                                      </p:to>
                                    </p:set>
                                    <p:anim calcmode="lin" valueType="num">
                                      <p:cBhvr>
                                        <p:cTn id="62" dur="500" fill="hold"/>
                                        <p:tgtEl>
                                          <p:spTgt spid="31"/>
                                        </p:tgtEl>
                                        <p:attrNameLst>
                                          <p:attrName>ppt_w</p:attrName>
                                        </p:attrNameLst>
                                      </p:cBhvr>
                                      <p:tavLst>
                                        <p:tav tm="0">
                                          <p:val>
                                            <p:fltVal val="0"/>
                                          </p:val>
                                        </p:tav>
                                        <p:tav tm="100000">
                                          <p:val>
                                            <p:strVal val="#ppt_w"/>
                                          </p:val>
                                        </p:tav>
                                      </p:tavLst>
                                    </p:anim>
                                    <p:anim calcmode="lin" valueType="num">
                                      <p:cBhvr>
                                        <p:cTn id="63" dur="500" fill="hold"/>
                                        <p:tgtEl>
                                          <p:spTgt spid="31"/>
                                        </p:tgtEl>
                                        <p:attrNameLst>
                                          <p:attrName>ppt_h</p:attrName>
                                        </p:attrNameLst>
                                      </p:cBhvr>
                                      <p:tavLst>
                                        <p:tav tm="0">
                                          <p:val>
                                            <p:fltVal val="0"/>
                                          </p:val>
                                        </p:tav>
                                        <p:tav tm="100000">
                                          <p:val>
                                            <p:strVal val="#ppt_h"/>
                                          </p:val>
                                        </p:tav>
                                      </p:tavLst>
                                    </p:anim>
                                    <p:animEffect transition="in" filter="fade">
                                      <p:cBhvr>
                                        <p:cTn id="6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P spid="11" grpId="0"/>
      <p:bldP spid="13" grpId="0" animBg="1"/>
      <p:bldP spid="14" grpId="0" animBg="1"/>
      <p:bldP spid="15" grpId="0"/>
      <p:bldP spid="17" grpId="0"/>
      <p:bldP spid="30" grpId="0" animBg="1"/>
      <p:bldP spid="3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fficePLUS.cn-1">
            <a:extLst>
              <a:ext uri="{FF2B5EF4-FFF2-40B4-BE49-F238E27FC236}">
                <a16:creationId xmlns:a16="http://schemas.microsoft.com/office/drawing/2014/main" id="{831D98E9-5539-4712-8CF4-C20FC42C312C}"/>
              </a:ext>
            </a:extLst>
          </p:cNvPr>
          <p:cNvSpPr/>
          <p:nvPr/>
        </p:nvSpPr>
        <p:spPr>
          <a:xfrm>
            <a:off x="2084533" y="2616740"/>
            <a:ext cx="1089498" cy="1089498"/>
          </a:xfrm>
          <a:prstGeom prst="ellipse">
            <a:avLst/>
          </a:prstGeom>
          <a:gradFill>
            <a:gsLst>
              <a:gs pos="0">
                <a:srgbClr val="009FFF"/>
              </a:gs>
              <a:gs pos="100000">
                <a:srgbClr val="006DF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3" name="OfficePLUS.cn-2">
            <a:extLst>
              <a:ext uri="{FF2B5EF4-FFF2-40B4-BE49-F238E27FC236}">
                <a16:creationId xmlns:a16="http://schemas.microsoft.com/office/drawing/2014/main" id="{0A64FB18-9D46-4A1E-A7C9-E0E749A88F9E}"/>
              </a:ext>
            </a:extLst>
          </p:cNvPr>
          <p:cNvSpPr>
            <a:spLocks noEditPoints="1"/>
          </p:cNvSpPr>
          <p:nvPr/>
        </p:nvSpPr>
        <p:spPr bwMode="auto">
          <a:xfrm>
            <a:off x="2286555" y="2952367"/>
            <a:ext cx="685454" cy="418244"/>
          </a:xfrm>
          <a:custGeom>
            <a:avLst/>
            <a:gdLst>
              <a:gd name="T0" fmla="*/ 152 w 400"/>
              <a:gd name="T1" fmla="*/ 7 h 244"/>
              <a:gd name="T2" fmla="*/ 127 w 400"/>
              <a:gd name="T3" fmla="*/ 7 h 244"/>
              <a:gd name="T4" fmla="*/ 0 w 400"/>
              <a:gd name="T5" fmla="*/ 122 h 244"/>
              <a:gd name="T6" fmla="*/ 127 w 400"/>
              <a:gd name="T7" fmla="*/ 237 h 244"/>
              <a:gd name="T8" fmla="*/ 152 w 400"/>
              <a:gd name="T9" fmla="*/ 237 h 244"/>
              <a:gd name="T10" fmla="*/ 152 w 400"/>
              <a:gd name="T11" fmla="*/ 212 h 244"/>
              <a:gd name="T12" fmla="*/ 53 w 400"/>
              <a:gd name="T13" fmla="*/ 122 h 244"/>
              <a:gd name="T14" fmla="*/ 152 w 400"/>
              <a:gd name="T15" fmla="*/ 32 h 244"/>
              <a:gd name="T16" fmla="*/ 152 w 400"/>
              <a:gd name="T17" fmla="*/ 7 h 244"/>
              <a:gd name="T18" fmla="*/ 272 w 400"/>
              <a:gd name="T19" fmla="*/ 7 h 244"/>
              <a:gd name="T20" fmla="*/ 248 w 400"/>
              <a:gd name="T21" fmla="*/ 7 h 244"/>
              <a:gd name="T22" fmla="*/ 248 w 400"/>
              <a:gd name="T23" fmla="*/ 32 h 244"/>
              <a:gd name="T24" fmla="*/ 347 w 400"/>
              <a:gd name="T25" fmla="*/ 122 h 244"/>
              <a:gd name="T26" fmla="*/ 248 w 400"/>
              <a:gd name="T27" fmla="*/ 212 h 244"/>
              <a:gd name="T28" fmla="*/ 248 w 400"/>
              <a:gd name="T29" fmla="*/ 237 h 244"/>
              <a:gd name="T30" fmla="*/ 272 w 400"/>
              <a:gd name="T31" fmla="*/ 237 h 244"/>
              <a:gd name="T32" fmla="*/ 400 w 400"/>
              <a:gd name="T33" fmla="*/ 122 h 244"/>
              <a:gd name="T34" fmla="*/ 272 w 400"/>
              <a:gd name="T35" fmla="*/ 7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0" h="244">
                <a:moveTo>
                  <a:pt x="152" y="7"/>
                </a:moveTo>
                <a:cubicBezTo>
                  <a:pt x="145" y="0"/>
                  <a:pt x="135" y="0"/>
                  <a:pt x="127" y="7"/>
                </a:cubicBezTo>
                <a:cubicBezTo>
                  <a:pt x="0" y="122"/>
                  <a:pt x="0" y="122"/>
                  <a:pt x="0" y="122"/>
                </a:cubicBezTo>
                <a:cubicBezTo>
                  <a:pt x="127" y="237"/>
                  <a:pt x="127" y="237"/>
                  <a:pt x="127" y="237"/>
                </a:cubicBezTo>
                <a:cubicBezTo>
                  <a:pt x="135" y="244"/>
                  <a:pt x="145" y="244"/>
                  <a:pt x="152" y="237"/>
                </a:cubicBezTo>
                <a:cubicBezTo>
                  <a:pt x="159" y="230"/>
                  <a:pt x="159" y="219"/>
                  <a:pt x="152" y="212"/>
                </a:cubicBezTo>
                <a:cubicBezTo>
                  <a:pt x="53" y="122"/>
                  <a:pt x="53" y="122"/>
                  <a:pt x="53" y="122"/>
                </a:cubicBezTo>
                <a:cubicBezTo>
                  <a:pt x="152" y="32"/>
                  <a:pt x="152" y="32"/>
                  <a:pt x="152" y="32"/>
                </a:cubicBezTo>
                <a:cubicBezTo>
                  <a:pt x="159" y="25"/>
                  <a:pt x="159" y="14"/>
                  <a:pt x="152" y="7"/>
                </a:cubicBezTo>
                <a:close/>
                <a:moveTo>
                  <a:pt x="272" y="7"/>
                </a:moveTo>
                <a:cubicBezTo>
                  <a:pt x="265" y="0"/>
                  <a:pt x="255" y="0"/>
                  <a:pt x="248" y="7"/>
                </a:cubicBezTo>
                <a:cubicBezTo>
                  <a:pt x="240" y="14"/>
                  <a:pt x="241" y="25"/>
                  <a:pt x="248" y="32"/>
                </a:cubicBezTo>
                <a:cubicBezTo>
                  <a:pt x="347" y="122"/>
                  <a:pt x="347" y="122"/>
                  <a:pt x="347" y="122"/>
                </a:cubicBezTo>
                <a:cubicBezTo>
                  <a:pt x="248" y="212"/>
                  <a:pt x="248" y="212"/>
                  <a:pt x="248" y="212"/>
                </a:cubicBezTo>
                <a:cubicBezTo>
                  <a:pt x="241" y="219"/>
                  <a:pt x="240" y="230"/>
                  <a:pt x="248" y="237"/>
                </a:cubicBezTo>
                <a:cubicBezTo>
                  <a:pt x="255" y="244"/>
                  <a:pt x="265" y="244"/>
                  <a:pt x="272" y="237"/>
                </a:cubicBezTo>
                <a:cubicBezTo>
                  <a:pt x="400" y="122"/>
                  <a:pt x="400" y="122"/>
                  <a:pt x="400" y="122"/>
                </a:cubicBezTo>
                <a:lnTo>
                  <a:pt x="272" y="7"/>
                </a:lnTo>
                <a:close/>
              </a:path>
            </a:pathLst>
          </a:custGeom>
          <a:solidFill>
            <a:schemeClr val="bg1"/>
          </a:solidFill>
          <a:ln>
            <a:noFill/>
          </a:ln>
          <a:effectLst/>
        </p:spPr>
        <p:txBody>
          <a:bodyPr lIns="121682" tIns="60841" rIns="121682" bIns="60841"/>
          <a:lstStyle/>
          <a:p>
            <a:endParaRPr lang="zh-CN" altLang="en-US">
              <a:solidFill>
                <a:schemeClr val="tx1">
                  <a:lumMod val="75000"/>
                  <a:lumOff val="25000"/>
                </a:schemeClr>
              </a:solidFill>
              <a:sym typeface="+mn-lt"/>
            </a:endParaRPr>
          </a:p>
        </p:txBody>
      </p:sp>
      <p:sp>
        <p:nvSpPr>
          <p:cNvPr id="4" name="OfficePLUS.cn-3">
            <a:extLst>
              <a:ext uri="{FF2B5EF4-FFF2-40B4-BE49-F238E27FC236}">
                <a16:creationId xmlns:a16="http://schemas.microsoft.com/office/drawing/2014/main" id="{3A246E13-7E7E-4601-825A-CC0F444CCD25}"/>
              </a:ext>
            </a:extLst>
          </p:cNvPr>
          <p:cNvSpPr txBox="1"/>
          <p:nvPr/>
        </p:nvSpPr>
        <p:spPr>
          <a:xfrm>
            <a:off x="1891330" y="3948051"/>
            <a:ext cx="1475904" cy="369332"/>
          </a:xfrm>
          <a:prstGeom prst="rect">
            <a:avLst/>
          </a:prstGeom>
          <a:noFill/>
          <a:ln w="19050">
            <a:noFill/>
          </a:ln>
          <a:effectLst/>
        </p:spPr>
        <p:txBody>
          <a:bodyPr wrap="square" rtlCol="0">
            <a:spAutoFit/>
          </a:bodyPr>
          <a:lstStyle/>
          <a:p>
            <a:pPr algn="ctr"/>
            <a:r>
              <a:rPr lang="zh-CN" altLang="en-US" dirty="0">
                <a:solidFill>
                  <a:schemeClr val="bg1"/>
                </a:solidFill>
                <a:ea typeface="微软雅黑" panose="020B0503020204020204" pitchFamily="34" charset="-122"/>
                <a:sym typeface="+mn-lt"/>
              </a:rPr>
              <a:t>添加标题</a:t>
            </a:r>
          </a:p>
        </p:txBody>
      </p:sp>
      <p:sp>
        <p:nvSpPr>
          <p:cNvPr id="5" name="OfficePLUS.cn-4">
            <a:extLst>
              <a:ext uri="{FF2B5EF4-FFF2-40B4-BE49-F238E27FC236}">
                <a16:creationId xmlns:a16="http://schemas.microsoft.com/office/drawing/2014/main" id="{C844572B-255B-47C3-BB33-C1EA350F4B50}"/>
              </a:ext>
            </a:extLst>
          </p:cNvPr>
          <p:cNvSpPr txBox="1"/>
          <p:nvPr/>
        </p:nvSpPr>
        <p:spPr>
          <a:xfrm>
            <a:off x="895923" y="4317383"/>
            <a:ext cx="3466718" cy="550279"/>
          </a:xfrm>
          <a:prstGeom prst="rect">
            <a:avLst/>
          </a:prstGeom>
          <a:noFill/>
          <a:effectLst/>
        </p:spPr>
        <p:txBody>
          <a:bodyPr wrap="square" rtlCol="0">
            <a:spAutoFit/>
          </a:bodyPr>
          <a:lstStyle/>
          <a:p>
            <a:pPr algn="ctr">
              <a:lnSpc>
                <a:spcPct val="130000"/>
              </a:lnSpc>
            </a:pPr>
            <a:r>
              <a:rPr lang="en-US" altLang="zh-CN" sz="1200" dirty="0">
                <a:solidFill>
                  <a:schemeClr val="bg1"/>
                </a:solidFill>
                <a:ea typeface="微软雅黑" panose="020B0503020204020204" pitchFamily="34" charset="-122"/>
                <a:sym typeface="+mn-lt"/>
              </a:rPr>
              <a:t>Enter your text here, pay attention to the font, and only replace the text when replacing</a:t>
            </a:r>
          </a:p>
        </p:txBody>
      </p:sp>
      <p:sp>
        <p:nvSpPr>
          <p:cNvPr id="6" name="OfficePLUS.cn-5">
            <a:extLst>
              <a:ext uri="{FF2B5EF4-FFF2-40B4-BE49-F238E27FC236}">
                <a16:creationId xmlns:a16="http://schemas.microsoft.com/office/drawing/2014/main" id="{51B19524-E248-42BE-96FA-03AF5198417F}"/>
              </a:ext>
            </a:extLst>
          </p:cNvPr>
          <p:cNvSpPr/>
          <p:nvPr/>
        </p:nvSpPr>
        <p:spPr>
          <a:xfrm>
            <a:off x="5551251" y="2616740"/>
            <a:ext cx="1089498" cy="1089498"/>
          </a:xfrm>
          <a:prstGeom prst="ellipse">
            <a:avLst/>
          </a:prstGeom>
          <a:gradFill>
            <a:gsLst>
              <a:gs pos="0">
                <a:srgbClr val="009FFF"/>
              </a:gs>
              <a:gs pos="100000">
                <a:srgbClr val="006DF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7" name="OfficePLUS.cn-6">
            <a:extLst>
              <a:ext uri="{FF2B5EF4-FFF2-40B4-BE49-F238E27FC236}">
                <a16:creationId xmlns:a16="http://schemas.microsoft.com/office/drawing/2014/main" id="{4F4614F6-A5BE-43AF-8844-78862FDE2FF4}"/>
              </a:ext>
            </a:extLst>
          </p:cNvPr>
          <p:cNvSpPr/>
          <p:nvPr/>
        </p:nvSpPr>
        <p:spPr bwMode="auto">
          <a:xfrm flipH="1">
            <a:off x="5833747" y="2899236"/>
            <a:ext cx="524506" cy="52450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9450"/>
                </a:moveTo>
                <a:cubicBezTo>
                  <a:pt x="20249" y="9823"/>
                  <a:pt x="19947" y="10124"/>
                  <a:pt x="19575" y="10124"/>
                </a:cubicBezTo>
                <a:lnTo>
                  <a:pt x="18324" y="10124"/>
                </a:lnTo>
                <a:lnTo>
                  <a:pt x="15624" y="5400"/>
                </a:lnTo>
                <a:lnTo>
                  <a:pt x="17549" y="5400"/>
                </a:lnTo>
                <a:cubicBezTo>
                  <a:pt x="17762" y="5400"/>
                  <a:pt x="17962" y="5500"/>
                  <a:pt x="18089" y="5670"/>
                </a:cubicBezTo>
                <a:lnTo>
                  <a:pt x="20114" y="8370"/>
                </a:lnTo>
                <a:cubicBezTo>
                  <a:pt x="20202" y="8486"/>
                  <a:pt x="20249" y="8628"/>
                  <a:pt x="20249" y="8774"/>
                </a:cubicBezTo>
                <a:cubicBezTo>
                  <a:pt x="20249" y="8774"/>
                  <a:pt x="20249" y="9450"/>
                  <a:pt x="20249" y="9450"/>
                </a:cubicBezTo>
                <a:close/>
                <a:moveTo>
                  <a:pt x="18224" y="20249"/>
                </a:moveTo>
                <a:lnTo>
                  <a:pt x="14174" y="20249"/>
                </a:lnTo>
                <a:lnTo>
                  <a:pt x="14174" y="13500"/>
                </a:lnTo>
                <a:cubicBezTo>
                  <a:pt x="14174" y="13126"/>
                  <a:pt x="13872" y="12825"/>
                  <a:pt x="13499" y="12825"/>
                </a:cubicBezTo>
                <a:lnTo>
                  <a:pt x="8437" y="12825"/>
                </a:lnTo>
                <a:cubicBezTo>
                  <a:pt x="8064" y="12825"/>
                  <a:pt x="7762" y="13126"/>
                  <a:pt x="7762" y="13500"/>
                </a:cubicBezTo>
                <a:lnTo>
                  <a:pt x="7762" y="20249"/>
                </a:lnTo>
                <a:lnTo>
                  <a:pt x="3374" y="20249"/>
                </a:lnTo>
                <a:lnTo>
                  <a:pt x="3374" y="11475"/>
                </a:lnTo>
                <a:lnTo>
                  <a:pt x="18224" y="11475"/>
                </a:lnTo>
                <a:cubicBezTo>
                  <a:pt x="18224" y="11475"/>
                  <a:pt x="18224" y="20249"/>
                  <a:pt x="18224" y="20249"/>
                </a:cubicBezTo>
                <a:close/>
                <a:moveTo>
                  <a:pt x="13499" y="20249"/>
                </a:moveTo>
                <a:lnTo>
                  <a:pt x="8437" y="20249"/>
                </a:lnTo>
                <a:lnTo>
                  <a:pt x="8437" y="13500"/>
                </a:lnTo>
                <a:lnTo>
                  <a:pt x="13499" y="13500"/>
                </a:lnTo>
                <a:cubicBezTo>
                  <a:pt x="13499" y="13500"/>
                  <a:pt x="13499" y="20249"/>
                  <a:pt x="13499" y="20249"/>
                </a:cubicBezTo>
                <a:close/>
                <a:moveTo>
                  <a:pt x="1349" y="9450"/>
                </a:moveTo>
                <a:lnTo>
                  <a:pt x="1349" y="8774"/>
                </a:lnTo>
                <a:cubicBezTo>
                  <a:pt x="1349" y="8628"/>
                  <a:pt x="1397" y="8486"/>
                  <a:pt x="1485" y="8370"/>
                </a:cubicBezTo>
                <a:lnTo>
                  <a:pt x="3510" y="5670"/>
                </a:lnTo>
                <a:cubicBezTo>
                  <a:pt x="3637" y="5500"/>
                  <a:pt x="3837" y="5400"/>
                  <a:pt x="4049" y="5400"/>
                </a:cubicBezTo>
                <a:lnTo>
                  <a:pt x="5975" y="5400"/>
                </a:lnTo>
                <a:lnTo>
                  <a:pt x="3275" y="10124"/>
                </a:lnTo>
                <a:lnTo>
                  <a:pt x="2024" y="10124"/>
                </a:lnTo>
                <a:cubicBezTo>
                  <a:pt x="1652" y="10124"/>
                  <a:pt x="1349" y="9823"/>
                  <a:pt x="1349" y="9450"/>
                </a:cubicBezTo>
                <a:moveTo>
                  <a:pt x="13369" y="5400"/>
                </a:moveTo>
                <a:lnTo>
                  <a:pt x="14846" y="5400"/>
                </a:lnTo>
                <a:lnTo>
                  <a:pt x="17546" y="10124"/>
                </a:lnTo>
                <a:lnTo>
                  <a:pt x="14719" y="10124"/>
                </a:lnTo>
                <a:cubicBezTo>
                  <a:pt x="14719" y="10124"/>
                  <a:pt x="13369" y="5400"/>
                  <a:pt x="13369" y="5400"/>
                </a:cubicBezTo>
                <a:close/>
                <a:moveTo>
                  <a:pt x="11137" y="5400"/>
                </a:moveTo>
                <a:lnTo>
                  <a:pt x="12666" y="5400"/>
                </a:lnTo>
                <a:lnTo>
                  <a:pt x="14016" y="10124"/>
                </a:lnTo>
                <a:lnTo>
                  <a:pt x="11137" y="10124"/>
                </a:lnTo>
                <a:cubicBezTo>
                  <a:pt x="11137" y="10124"/>
                  <a:pt x="11137" y="5400"/>
                  <a:pt x="11137" y="5400"/>
                </a:cubicBezTo>
                <a:close/>
                <a:moveTo>
                  <a:pt x="8932" y="5400"/>
                </a:moveTo>
                <a:lnTo>
                  <a:pt x="10462" y="5400"/>
                </a:lnTo>
                <a:lnTo>
                  <a:pt x="10462" y="10124"/>
                </a:lnTo>
                <a:lnTo>
                  <a:pt x="7582" y="10124"/>
                </a:lnTo>
                <a:cubicBezTo>
                  <a:pt x="7582" y="10124"/>
                  <a:pt x="8932" y="5400"/>
                  <a:pt x="8932" y="5400"/>
                </a:cubicBezTo>
                <a:close/>
                <a:moveTo>
                  <a:pt x="6880" y="10124"/>
                </a:moveTo>
                <a:lnTo>
                  <a:pt x="4052" y="10124"/>
                </a:lnTo>
                <a:lnTo>
                  <a:pt x="6752" y="5400"/>
                </a:lnTo>
                <a:lnTo>
                  <a:pt x="8230" y="5400"/>
                </a:lnTo>
                <a:cubicBezTo>
                  <a:pt x="8230" y="5400"/>
                  <a:pt x="6880" y="10124"/>
                  <a:pt x="6880" y="10124"/>
                </a:cubicBezTo>
                <a:close/>
                <a:moveTo>
                  <a:pt x="17549" y="1350"/>
                </a:moveTo>
                <a:lnTo>
                  <a:pt x="17549" y="4050"/>
                </a:lnTo>
                <a:lnTo>
                  <a:pt x="4049" y="4050"/>
                </a:lnTo>
                <a:lnTo>
                  <a:pt x="4049" y="1350"/>
                </a:lnTo>
                <a:cubicBezTo>
                  <a:pt x="4049" y="1350"/>
                  <a:pt x="17549" y="1350"/>
                  <a:pt x="17549" y="1350"/>
                </a:cubicBezTo>
                <a:close/>
                <a:moveTo>
                  <a:pt x="21194" y="7560"/>
                </a:moveTo>
                <a:lnTo>
                  <a:pt x="19170" y="4861"/>
                </a:lnTo>
                <a:cubicBezTo>
                  <a:pt x="19091" y="4755"/>
                  <a:pt x="18997" y="4663"/>
                  <a:pt x="18899" y="4576"/>
                </a:cubicBezTo>
                <a:lnTo>
                  <a:pt x="18899" y="1350"/>
                </a:lnTo>
                <a:cubicBezTo>
                  <a:pt x="18899" y="605"/>
                  <a:pt x="18295" y="0"/>
                  <a:pt x="17549" y="0"/>
                </a:cubicBezTo>
                <a:lnTo>
                  <a:pt x="4049" y="0"/>
                </a:lnTo>
                <a:cubicBezTo>
                  <a:pt x="3304" y="0"/>
                  <a:pt x="2699" y="605"/>
                  <a:pt x="2699" y="1350"/>
                </a:cubicBezTo>
                <a:lnTo>
                  <a:pt x="2699" y="4576"/>
                </a:lnTo>
                <a:cubicBezTo>
                  <a:pt x="2602" y="4663"/>
                  <a:pt x="2508" y="4754"/>
                  <a:pt x="2430" y="4860"/>
                </a:cubicBezTo>
                <a:lnTo>
                  <a:pt x="406" y="7559"/>
                </a:lnTo>
                <a:cubicBezTo>
                  <a:pt x="143" y="7907"/>
                  <a:pt x="0" y="8338"/>
                  <a:pt x="0" y="8774"/>
                </a:cubicBezTo>
                <a:lnTo>
                  <a:pt x="0" y="9450"/>
                </a:lnTo>
                <a:cubicBezTo>
                  <a:pt x="0" y="10566"/>
                  <a:pt x="908" y="11475"/>
                  <a:pt x="2024" y="11475"/>
                </a:cubicBezTo>
                <a:lnTo>
                  <a:pt x="2024" y="20249"/>
                </a:lnTo>
                <a:cubicBezTo>
                  <a:pt x="2024" y="20994"/>
                  <a:pt x="2629" y="21599"/>
                  <a:pt x="3374" y="21599"/>
                </a:cubicBezTo>
                <a:lnTo>
                  <a:pt x="18224" y="21599"/>
                </a:lnTo>
                <a:cubicBezTo>
                  <a:pt x="18970" y="21599"/>
                  <a:pt x="19575" y="20994"/>
                  <a:pt x="19575" y="20249"/>
                </a:cubicBezTo>
                <a:lnTo>
                  <a:pt x="19575" y="11475"/>
                </a:lnTo>
                <a:cubicBezTo>
                  <a:pt x="20691" y="11475"/>
                  <a:pt x="21600" y="10566"/>
                  <a:pt x="21600" y="9450"/>
                </a:cubicBezTo>
                <a:lnTo>
                  <a:pt x="21600" y="8774"/>
                </a:lnTo>
                <a:cubicBezTo>
                  <a:pt x="21600" y="8338"/>
                  <a:pt x="21456" y="7907"/>
                  <a:pt x="21194" y="7560"/>
                </a:cubicBezTo>
              </a:path>
            </a:pathLst>
          </a:custGeom>
          <a:solidFill>
            <a:schemeClr val="bg1"/>
          </a:solidFill>
          <a:ln>
            <a:noFill/>
          </a:ln>
          <a:effectLst/>
        </p:spPr>
        <p:txBody>
          <a:bodyPr lIns="50800" tIns="50800" rIns="50800" bIns="50800" anchor="ctr"/>
          <a:lstStyle/>
          <a:p>
            <a:pPr algn="r" defTabSz="608965"/>
            <a:endParaRPr lang="en-US" sz="4000">
              <a:solidFill>
                <a:schemeClr val="tx1">
                  <a:lumMod val="75000"/>
                  <a:lumOff val="25000"/>
                </a:schemeClr>
              </a:solidFill>
              <a:effectLst>
                <a:outerShdw blurRad="38100" dist="38100" dir="2700000" algn="tl">
                  <a:srgbClr val="000000"/>
                </a:outerShdw>
              </a:effectLst>
              <a:sym typeface="+mn-lt"/>
            </a:endParaRPr>
          </a:p>
        </p:txBody>
      </p:sp>
      <p:sp>
        <p:nvSpPr>
          <p:cNvPr id="8" name="OfficePLUS.cn-7">
            <a:extLst>
              <a:ext uri="{FF2B5EF4-FFF2-40B4-BE49-F238E27FC236}">
                <a16:creationId xmlns:a16="http://schemas.microsoft.com/office/drawing/2014/main" id="{26814A6B-F040-48A0-83BB-EB3DCFBBECE2}"/>
              </a:ext>
            </a:extLst>
          </p:cNvPr>
          <p:cNvSpPr txBox="1"/>
          <p:nvPr/>
        </p:nvSpPr>
        <p:spPr>
          <a:xfrm>
            <a:off x="5358048" y="3948051"/>
            <a:ext cx="1475904" cy="369332"/>
          </a:xfrm>
          <a:prstGeom prst="rect">
            <a:avLst/>
          </a:prstGeom>
          <a:noFill/>
          <a:ln w="19050">
            <a:noFill/>
          </a:ln>
          <a:effectLst/>
        </p:spPr>
        <p:txBody>
          <a:bodyPr wrap="square" rtlCol="0">
            <a:spAutoFit/>
          </a:bodyPr>
          <a:lstStyle/>
          <a:p>
            <a:pPr algn="ctr"/>
            <a:r>
              <a:rPr lang="zh-CN" altLang="en-US" dirty="0">
                <a:solidFill>
                  <a:schemeClr val="bg1"/>
                </a:solidFill>
                <a:ea typeface="微软雅黑" panose="020B0503020204020204" pitchFamily="34" charset="-122"/>
                <a:sym typeface="+mn-lt"/>
              </a:rPr>
              <a:t>添加标题</a:t>
            </a:r>
          </a:p>
        </p:txBody>
      </p:sp>
      <p:sp>
        <p:nvSpPr>
          <p:cNvPr id="9" name="OfficePLUS.cn-8">
            <a:extLst>
              <a:ext uri="{FF2B5EF4-FFF2-40B4-BE49-F238E27FC236}">
                <a16:creationId xmlns:a16="http://schemas.microsoft.com/office/drawing/2014/main" id="{9A91E6F0-B0BF-45C0-9D66-952E218BA1A4}"/>
              </a:ext>
            </a:extLst>
          </p:cNvPr>
          <p:cNvSpPr txBox="1"/>
          <p:nvPr/>
        </p:nvSpPr>
        <p:spPr>
          <a:xfrm>
            <a:off x="4362641" y="4317383"/>
            <a:ext cx="3466718" cy="550279"/>
          </a:xfrm>
          <a:prstGeom prst="rect">
            <a:avLst/>
          </a:prstGeom>
          <a:noFill/>
          <a:effectLst/>
        </p:spPr>
        <p:txBody>
          <a:bodyPr wrap="square" rtlCol="0">
            <a:spAutoFit/>
          </a:bodyPr>
          <a:lstStyle/>
          <a:p>
            <a:pPr algn="ctr">
              <a:lnSpc>
                <a:spcPct val="130000"/>
              </a:lnSpc>
            </a:pPr>
            <a:r>
              <a:rPr lang="en-US" altLang="zh-CN" sz="1200" dirty="0">
                <a:solidFill>
                  <a:schemeClr val="bg1"/>
                </a:solidFill>
                <a:ea typeface="微软雅黑" panose="020B0503020204020204" pitchFamily="34" charset="-122"/>
                <a:sym typeface="+mn-lt"/>
              </a:rPr>
              <a:t>Enter your text here, pay attention to the font, and only replace the text when replacing</a:t>
            </a:r>
          </a:p>
        </p:txBody>
      </p:sp>
      <p:sp>
        <p:nvSpPr>
          <p:cNvPr id="10" name="OfficePLUS.cn-9">
            <a:extLst>
              <a:ext uri="{FF2B5EF4-FFF2-40B4-BE49-F238E27FC236}">
                <a16:creationId xmlns:a16="http://schemas.microsoft.com/office/drawing/2014/main" id="{4AC50A7A-4721-4C7A-A1B1-4C6B78966CA5}"/>
              </a:ext>
            </a:extLst>
          </p:cNvPr>
          <p:cNvSpPr/>
          <p:nvPr/>
        </p:nvSpPr>
        <p:spPr>
          <a:xfrm>
            <a:off x="9017969" y="2616740"/>
            <a:ext cx="1089498" cy="1089498"/>
          </a:xfrm>
          <a:prstGeom prst="ellipse">
            <a:avLst/>
          </a:prstGeom>
          <a:gradFill>
            <a:gsLst>
              <a:gs pos="0">
                <a:srgbClr val="009FFF"/>
              </a:gs>
              <a:gs pos="100000">
                <a:srgbClr val="006DF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11" name="OfficePLUS.cn-10">
            <a:extLst>
              <a:ext uri="{FF2B5EF4-FFF2-40B4-BE49-F238E27FC236}">
                <a16:creationId xmlns:a16="http://schemas.microsoft.com/office/drawing/2014/main" id="{E2B315FF-2376-4332-A815-2BC2748CA2BB}"/>
              </a:ext>
            </a:extLst>
          </p:cNvPr>
          <p:cNvSpPr>
            <a:spLocks noEditPoints="1"/>
          </p:cNvSpPr>
          <p:nvPr/>
        </p:nvSpPr>
        <p:spPr bwMode="auto">
          <a:xfrm>
            <a:off x="9322752" y="2922337"/>
            <a:ext cx="479932" cy="478304"/>
          </a:xfrm>
          <a:custGeom>
            <a:avLst/>
            <a:gdLst>
              <a:gd name="T0" fmla="*/ 287 w 316"/>
              <a:gd name="T1" fmla="*/ 29 h 316"/>
              <a:gd name="T2" fmla="*/ 236 w 316"/>
              <a:gd name="T3" fmla="*/ 4 h 316"/>
              <a:gd name="T4" fmla="*/ 135 w 316"/>
              <a:gd name="T5" fmla="*/ 105 h 316"/>
              <a:gd name="T6" fmla="*/ 20 w 316"/>
              <a:gd name="T7" fmla="*/ 221 h 316"/>
              <a:gd name="T8" fmla="*/ 0 w 316"/>
              <a:gd name="T9" fmla="*/ 316 h 316"/>
              <a:gd name="T10" fmla="*/ 95 w 316"/>
              <a:gd name="T11" fmla="*/ 296 h 316"/>
              <a:gd name="T12" fmla="*/ 210 w 316"/>
              <a:gd name="T13" fmla="*/ 180 h 316"/>
              <a:gd name="T14" fmla="*/ 312 w 316"/>
              <a:gd name="T15" fmla="*/ 79 h 316"/>
              <a:gd name="T16" fmla="*/ 287 w 316"/>
              <a:gd name="T17" fmla="*/ 29 h 316"/>
              <a:gd name="T18" fmla="*/ 89 w 316"/>
              <a:gd name="T19" fmla="*/ 284 h 316"/>
              <a:gd name="T20" fmla="*/ 57 w 316"/>
              <a:gd name="T21" fmla="*/ 291 h 316"/>
              <a:gd name="T22" fmla="*/ 43 w 316"/>
              <a:gd name="T23" fmla="*/ 273 h 316"/>
              <a:gd name="T24" fmla="*/ 24 w 316"/>
              <a:gd name="T25" fmla="*/ 259 h 316"/>
              <a:gd name="T26" fmla="*/ 31 w 316"/>
              <a:gd name="T27" fmla="*/ 226 h 316"/>
              <a:gd name="T28" fmla="*/ 41 w 316"/>
              <a:gd name="T29" fmla="*/ 217 h 316"/>
              <a:gd name="T30" fmla="*/ 78 w 316"/>
              <a:gd name="T31" fmla="*/ 237 h 316"/>
              <a:gd name="T32" fmla="*/ 99 w 316"/>
              <a:gd name="T33" fmla="*/ 275 h 316"/>
              <a:gd name="T34" fmla="*/ 89 w 316"/>
              <a:gd name="T35" fmla="*/ 284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316">
                <a:moveTo>
                  <a:pt x="287" y="29"/>
                </a:moveTo>
                <a:cubicBezTo>
                  <a:pt x="258" y="0"/>
                  <a:pt x="236" y="4"/>
                  <a:pt x="236" y="4"/>
                </a:cubicBezTo>
                <a:cubicBezTo>
                  <a:pt x="135" y="105"/>
                  <a:pt x="135" y="105"/>
                  <a:pt x="135" y="105"/>
                </a:cubicBezTo>
                <a:cubicBezTo>
                  <a:pt x="20" y="221"/>
                  <a:pt x="20" y="221"/>
                  <a:pt x="20" y="221"/>
                </a:cubicBezTo>
                <a:cubicBezTo>
                  <a:pt x="0" y="316"/>
                  <a:pt x="0" y="316"/>
                  <a:pt x="0" y="316"/>
                </a:cubicBezTo>
                <a:cubicBezTo>
                  <a:pt x="95" y="296"/>
                  <a:pt x="95" y="296"/>
                  <a:pt x="95" y="296"/>
                </a:cubicBezTo>
                <a:cubicBezTo>
                  <a:pt x="210" y="180"/>
                  <a:pt x="210" y="180"/>
                  <a:pt x="210" y="180"/>
                </a:cubicBezTo>
                <a:cubicBezTo>
                  <a:pt x="312" y="79"/>
                  <a:pt x="312" y="79"/>
                  <a:pt x="312" y="79"/>
                </a:cubicBezTo>
                <a:cubicBezTo>
                  <a:pt x="312" y="79"/>
                  <a:pt x="316" y="58"/>
                  <a:pt x="287" y="29"/>
                </a:cubicBezTo>
                <a:close/>
                <a:moveTo>
                  <a:pt x="89" y="284"/>
                </a:moveTo>
                <a:cubicBezTo>
                  <a:pt x="57" y="291"/>
                  <a:pt x="57" y="291"/>
                  <a:pt x="57" y="291"/>
                </a:cubicBezTo>
                <a:cubicBezTo>
                  <a:pt x="54" y="285"/>
                  <a:pt x="50" y="280"/>
                  <a:pt x="43" y="273"/>
                </a:cubicBezTo>
                <a:cubicBezTo>
                  <a:pt x="36" y="266"/>
                  <a:pt x="30" y="262"/>
                  <a:pt x="24" y="259"/>
                </a:cubicBezTo>
                <a:cubicBezTo>
                  <a:pt x="31" y="226"/>
                  <a:pt x="31" y="226"/>
                  <a:pt x="31" y="226"/>
                </a:cubicBezTo>
                <a:cubicBezTo>
                  <a:pt x="41" y="217"/>
                  <a:pt x="41" y="217"/>
                  <a:pt x="41" y="217"/>
                </a:cubicBezTo>
                <a:cubicBezTo>
                  <a:pt x="41" y="217"/>
                  <a:pt x="58" y="217"/>
                  <a:pt x="78" y="237"/>
                </a:cubicBezTo>
                <a:cubicBezTo>
                  <a:pt x="98" y="257"/>
                  <a:pt x="99" y="275"/>
                  <a:pt x="99" y="275"/>
                </a:cubicBezTo>
                <a:lnTo>
                  <a:pt x="89" y="284"/>
                </a:lnTo>
                <a:close/>
              </a:path>
            </a:pathLst>
          </a:custGeom>
          <a:solidFill>
            <a:schemeClr val="bg1"/>
          </a:solidFill>
          <a:ln>
            <a:noFill/>
          </a:ln>
          <a:effectLst/>
        </p:spPr>
        <p:txBody>
          <a:bodyPr lIns="121682" tIns="60841" rIns="121682" bIns="60841"/>
          <a:lstStyle/>
          <a:p>
            <a:endParaRPr lang="zh-CN" altLang="en-US">
              <a:solidFill>
                <a:schemeClr val="tx1">
                  <a:lumMod val="75000"/>
                  <a:lumOff val="25000"/>
                </a:schemeClr>
              </a:solidFill>
              <a:sym typeface="+mn-lt"/>
            </a:endParaRPr>
          </a:p>
        </p:txBody>
      </p:sp>
      <p:sp>
        <p:nvSpPr>
          <p:cNvPr id="12" name="OfficePLUS.cn-11">
            <a:extLst>
              <a:ext uri="{FF2B5EF4-FFF2-40B4-BE49-F238E27FC236}">
                <a16:creationId xmlns:a16="http://schemas.microsoft.com/office/drawing/2014/main" id="{0D65917F-6241-484B-9A31-712CC57E71A7}"/>
              </a:ext>
            </a:extLst>
          </p:cNvPr>
          <p:cNvSpPr txBox="1"/>
          <p:nvPr/>
        </p:nvSpPr>
        <p:spPr>
          <a:xfrm>
            <a:off x="8824766" y="3948051"/>
            <a:ext cx="1475904" cy="369332"/>
          </a:xfrm>
          <a:prstGeom prst="rect">
            <a:avLst/>
          </a:prstGeom>
          <a:noFill/>
          <a:ln w="19050">
            <a:noFill/>
          </a:ln>
          <a:effectLst/>
        </p:spPr>
        <p:txBody>
          <a:bodyPr wrap="square" rtlCol="0">
            <a:spAutoFit/>
          </a:bodyPr>
          <a:lstStyle/>
          <a:p>
            <a:pPr algn="ctr"/>
            <a:r>
              <a:rPr lang="zh-CN" altLang="en-US" dirty="0">
                <a:solidFill>
                  <a:schemeClr val="bg1"/>
                </a:solidFill>
                <a:ea typeface="微软雅黑" panose="020B0503020204020204" pitchFamily="34" charset="-122"/>
                <a:sym typeface="+mn-lt"/>
              </a:rPr>
              <a:t>添加标题</a:t>
            </a:r>
          </a:p>
        </p:txBody>
      </p:sp>
      <p:sp>
        <p:nvSpPr>
          <p:cNvPr id="13" name="OfficePLUS.cn-12">
            <a:extLst>
              <a:ext uri="{FF2B5EF4-FFF2-40B4-BE49-F238E27FC236}">
                <a16:creationId xmlns:a16="http://schemas.microsoft.com/office/drawing/2014/main" id="{BF39A373-6D25-4466-892A-14E3DA67B5DA}"/>
              </a:ext>
            </a:extLst>
          </p:cNvPr>
          <p:cNvSpPr txBox="1"/>
          <p:nvPr/>
        </p:nvSpPr>
        <p:spPr>
          <a:xfrm>
            <a:off x="7829359" y="4317383"/>
            <a:ext cx="3466718" cy="550279"/>
          </a:xfrm>
          <a:prstGeom prst="rect">
            <a:avLst/>
          </a:prstGeom>
          <a:noFill/>
          <a:effectLst/>
        </p:spPr>
        <p:txBody>
          <a:bodyPr wrap="square" rtlCol="0">
            <a:spAutoFit/>
          </a:bodyPr>
          <a:lstStyle/>
          <a:p>
            <a:pPr algn="ctr">
              <a:lnSpc>
                <a:spcPct val="130000"/>
              </a:lnSpc>
            </a:pPr>
            <a:r>
              <a:rPr lang="en-US" altLang="zh-CN" sz="1200" dirty="0">
                <a:solidFill>
                  <a:schemeClr val="bg1"/>
                </a:solidFill>
                <a:ea typeface="微软雅黑" panose="020B0503020204020204" pitchFamily="34" charset="-122"/>
                <a:sym typeface="+mn-lt"/>
              </a:rPr>
              <a:t>Enter your text here, pay attention to the font, and only replace the text when replacing</a:t>
            </a:r>
          </a:p>
        </p:txBody>
      </p:sp>
      <p:sp>
        <p:nvSpPr>
          <p:cNvPr id="19" name="OfficePLUS.cn-13">
            <a:extLst>
              <a:ext uri="{FF2B5EF4-FFF2-40B4-BE49-F238E27FC236}">
                <a16:creationId xmlns:a16="http://schemas.microsoft.com/office/drawing/2014/main" id="{E4787672-5AC8-4054-B4FA-DF0F8D4D8CDE}"/>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21" name="OfficePLUS.cn-14">
            <a:extLst>
              <a:ext uri="{FF2B5EF4-FFF2-40B4-BE49-F238E27FC236}">
                <a16:creationId xmlns:a16="http://schemas.microsoft.com/office/drawing/2014/main" id="{B352CC5B-B333-4C13-BCD4-7CCADB492EB5}"/>
              </a:ext>
            </a:extLst>
          </p:cNvPr>
          <p:cNvSpPr txBox="1"/>
          <p:nvPr/>
        </p:nvSpPr>
        <p:spPr>
          <a:xfrm>
            <a:off x="1128407" y="377390"/>
            <a:ext cx="1467068"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请输入标题</a:t>
            </a:r>
          </a:p>
        </p:txBody>
      </p:sp>
      <p:sp>
        <p:nvSpPr>
          <p:cNvPr id="23" name="OfficePLUS.cn-15">
            <a:extLst>
              <a:ext uri="{FF2B5EF4-FFF2-40B4-BE49-F238E27FC236}">
                <a16:creationId xmlns:a16="http://schemas.microsoft.com/office/drawing/2014/main" id="{270A7BEC-4A17-4CBF-A7B3-C3F2C5091D19}"/>
              </a:ext>
            </a:extLst>
          </p:cNvPr>
          <p:cNvSpPr txBox="1"/>
          <p:nvPr/>
        </p:nvSpPr>
        <p:spPr>
          <a:xfrm>
            <a:off x="1128407" y="711534"/>
            <a:ext cx="3195994" cy="308995"/>
          </a:xfrm>
          <a:prstGeom prst="rect">
            <a:avLst/>
          </a:prstGeom>
          <a:noFill/>
        </p:spPr>
        <p:txBody>
          <a:bodyPr wrap="square" rtlCol="0">
            <a:spAutoFit/>
          </a:bodyPr>
          <a:lstStyle/>
          <a:p>
            <a:pPr>
              <a:lnSpc>
                <a:spcPct val="130000"/>
              </a:lnSpc>
            </a:pPr>
            <a:r>
              <a:rPr lang="en-US" altLang="zh-CN" sz="1200" dirty="0">
                <a:solidFill>
                  <a:schemeClr val="bg1"/>
                </a:solidFill>
                <a:ea typeface="微软雅黑" panose="020B0503020204020204" pitchFamily="34" charset="-122"/>
                <a:sym typeface="+mn-lt"/>
              </a:rPr>
              <a:t>Enter your text here</a:t>
            </a:r>
          </a:p>
        </p:txBody>
      </p:sp>
      <p:sp>
        <p:nvSpPr>
          <p:cNvPr id="25" name="OfficePLUS.cn-16">
            <a:extLst>
              <a:ext uri="{FF2B5EF4-FFF2-40B4-BE49-F238E27FC236}">
                <a16:creationId xmlns:a16="http://schemas.microsoft.com/office/drawing/2014/main" id="{3AB8EFEE-906B-4DCE-A96A-2D66CCFC7761}"/>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02</a:t>
            </a:r>
            <a:endParaRPr lang="zh-CN" altLang="en-US" sz="1600" b="1" dirty="0">
              <a:solidFill>
                <a:schemeClr val="bg1"/>
              </a:solidFill>
              <a:ea typeface="微软雅黑" panose="020B0503020204020204" pitchFamily="34" charset="-122"/>
              <a:sym typeface="+mn-lt"/>
            </a:endParaRPr>
          </a:p>
        </p:txBody>
      </p:sp>
    </p:spTree>
    <p:extLst>
      <p:ext uri="{BB962C8B-B14F-4D97-AF65-F5344CB8AC3E}">
        <p14:creationId xmlns:p14="http://schemas.microsoft.com/office/powerpoint/2010/main" val="27732003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1000" fill="hold"/>
                                        <p:tgtEl>
                                          <p:spTgt spid="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1000"/>
                                        <p:tgtEl>
                                          <p:spTgt spid="10"/>
                                        </p:tgtEl>
                                      </p:cBhvr>
                                    </p:animEffect>
                                    <p:anim calcmode="lin" valueType="num">
                                      <p:cBhvr>
                                        <p:cTn id="48" dur="1000" fill="hold"/>
                                        <p:tgtEl>
                                          <p:spTgt spid="10"/>
                                        </p:tgtEl>
                                        <p:attrNameLst>
                                          <p:attrName>ppt_x</p:attrName>
                                        </p:attrNameLst>
                                      </p:cBhvr>
                                      <p:tavLst>
                                        <p:tav tm="0">
                                          <p:val>
                                            <p:strVal val="#ppt_x"/>
                                          </p:val>
                                        </p:tav>
                                        <p:tav tm="100000">
                                          <p:val>
                                            <p:strVal val="#ppt_x"/>
                                          </p:val>
                                        </p:tav>
                                      </p:tavLst>
                                    </p:anim>
                                    <p:anim calcmode="lin" valueType="num">
                                      <p:cBhvr>
                                        <p:cTn id="49" dur="1000" fill="hold"/>
                                        <p:tgtEl>
                                          <p:spTgt spid="10"/>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1000"/>
                                        <p:tgtEl>
                                          <p:spTgt spid="11"/>
                                        </p:tgtEl>
                                      </p:cBhvr>
                                    </p:animEffect>
                                    <p:anim calcmode="lin" valueType="num">
                                      <p:cBhvr>
                                        <p:cTn id="53" dur="1000" fill="hold"/>
                                        <p:tgtEl>
                                          <p:spTgt spid="11"/>
                                        </p:tgtEl>
                                        <p:attrNameLst>
                                          <p:attrName>ppt_x</p:attrName>
                                        </p:attrNameLst>
                                      </p:cBhvr>
                                      <p:tavLst>
                                        <p:tav tm="0">
                                          <p:val>
                                            <p:strVal val="#ppt_x"/>
                                          </p:val>
                                        </p:tav>
                                        <p:tav tm="100000">
                                          <p:val>
                                            <p:strVal val="#ppt_x"/>
                                          </p:val>
                                        </p:tav>
                                      </p:tavLst>
                                    </p:anim>
                                    <p:anim calcmode="lin" valueType="num">
                                      <p:cBhvr>
                                        <p:cTn id="54" dur="1000" fill="hold"/>
                                        <p:tgtEl>
                                          <p:spTgt spid="11"/>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1000"/>
                                        <p:tgtEl>
                                          <p:spTgt spid="12"/>
                                        </p:tgtEl>
                                      </p:cBhvr>
                                    </p:animEffect>
                                    <p:anim calcmode="lin" valueType="num">
                                      <p:cBhvr>
                                        <p:cTn id="58" dur="1000" fill="hold"/>
                                        <p:tgtEl>
                                          <p:spTgt spid="12"/>
                                        </p:tgtEl>
                                        <p:attrNameLst>
                                          <p:attrName>ppt_x</p:attrName>
                                        </p:attrNameLst>
                                      </p:cBhvr>
                                      <p:tavLst>
                                        <p:tav tm="0">
                                          <p:val>
                                            <p:strVal val="#ppt_x"/>
                                          </p:val>
                                        </p:tav>
                                        <p:tav tm="100000">
                                          <p:val>
                                            <p:strVal val="#ppt_x"/>
                                          </p:val>
                                        </p:tav>
                                      </p:tavLst>
                                    </p:anim>
                                    <p:anim calcmode="lin" valueType="num">
                                      <p:cBhvr>
                                        <p:cTn id="59" dur="1000" fill="hold"/>
                                        <p:tgtEl>
                                          <p:spTgt spid="12"/>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fade">
                                      <p:cBhvr>
                                        <p:cTn id="62" dur="1000"/>
                                        <p:tgtEl>
                                          <p:spTgt spid="13"/>
                                        </p:tgtEl>
                                      </p:cBhvr>
                                    </p:animEffect>
                                    <p:anim calcmode="lin" valueType="num">
                                      <p:cBhvr>
                                        <p:cTn id="63" dur="1000" fill="hold"/>
                                        <p:tgtEl>
                                          <p:spTgt spid="13"/>
                                        </p:tgtEl>
                                        <p:attrNameLst>
                                          <p:attrName>ppt_x</p:attrName>
                                        </p:attrNameLst>
                                      </p:cBhvr>
                                      <p:tavLst>
                                        <p:tav tm="0">
                                          <p:val>
                                            <p:strVal val="#ppt_x"/>
                                          </p:val>
                                        </p:tav>
                                        <p:tav tm="100000">
                                          <p:val>
                                            <p:strVal val="#ppt_x"/>
                                          </p:val>
                                        </p:tav>
                                      </p:tavLst>
                                    </p:anim>
                                    <p:anim calcmode="lin" valueType="num">
                                      <p:cBhvr>
                                        <p:cTn id="6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5" grpId="0"/>
      <p:bldP spid="6" grpId="0" animBg="1"/>
      <p:bldP spid="7" grpId="0" animBg="1"/>
      <p:bldP spid="8" grpId="0"/>
      <p:bldP spid="9" grpId="0"/>
      <p:bldP spid="10" grpId="0" animBg="1"/>
      <p:bldP spid="11" grpId="0" animBg="1"/>
      <p:bldP spid="12"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fficePLUS.cn-1">
            <a:extLst>
              <a:ext uri="{FF2B5EF4-FFF2-40B4-BE49-F238E27FC236}">
                <a16:creationId xmlns:a16="http://schemas.microsoft.com/office/drawing/2014/main" id="{374DD41A-7737-475D-BBB9-7ED3092AAFFA}"/>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13" name="OfficePLUS.cn-2">
            <a:extLst>
              <a:ext uri="{FF2B5EF4-FFF2-40B4-BE49-F238E27FC236}">
                <a16:creationId xmlns:a16="http://schemas.microsoft.com/office/drawing/2014/main" id="{24D5A445-FC03-4286-85AF-F8C6CEC490B1}"/>
              </a:ext>
            </a:extLst>
          </p:cNvPr>
          <p:cNvSpPr txBox="1"/>
          <p:nvPr/>
        </p:nvSpPr>
        <p:spPr>
          <a:xfrm>
            <a:off x="1128407" y="377390"/>
            <a:ext cx="1467068"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请输入标题</a:t>
            </a:r>
          </a:p>
        </p:txBody>
      </p:sp>
      <p:sp>
        <p:nvSpPr>
          <p:cNvPr id="15" name="OfficePLUS.cn-3">
            <a:extLst>
              <a:ext uri="{FF2B5EF4-FFF2-40B4-BE49-F238E27FC236}">
                <a16:creationId xmlns:a16="http://schemas.microsoft.com/office/drawing/2014/main" id="{87745708-CD3A-4ACC-B60D-967EF79AD596}"/>
              </a:ext>
            </a:extLst>
          </p:cNvPr>
          <p:cNvSpPr txBox="1"/>
          <p:nvPr/>
        </p:nvSpPr>
        <p:spPr>
          <a:xfrm>
            <a:off x="1128407" y="711534"/>
            <a:ext cx="3195994" cy="308995"/>
          </a:xfrm>
          <a:prstGeom prst="rect">
            <a:avLst/>
          </a:prstGeom>
          <a:noFill/>
        </p:spPr>
        <p:txBody>
          <a:bodyPr wrap="square" rtlCol="0">
            <a:spAutoFit/>
          </a:bodyPr>
          <a:lstStyle/>
          <a:p>
            <a:pPr>
              <a:lnSpc>
                <a:spcPct val="130000"/>
              </a:lnSpc>
            </a:pPr>
            <a:r>
              <a:rPr lang="en-US" altLang="zh-CN" sz="1200" dirty="0">
                <a:solidFill>
                  <a:schemeClr val="bg1"/>
                </a:solidFill>
                <a:ea typeface="微软雅黑" panose="020B0503020204020204" pitchFamily="34" charset="-122"/>
                <a:sym typeface="+mn-lt"/>
              </a:rPr>
              <a:t>Enter your text here</a:t>
            </a:r>
          </a:p>
        </p:txBody>
      </p:sp>
      <p:sp>
        <p:nvSpPr>
          <p:cNvPr id="17" name="OfficePLUS.cn-4">
            <a:extLst>
              <a:ext uri="{FF2B5EF4-FFF2-40B4-BE49-F238E27FC236}">
                <a16:creationId xmlns:a16="http://schemas.microsoft.com/office/drawing/2014/main" id="{E7BFBE62-B793-491D-A715-4C02F98DE25D}"/>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03</a:t>
            </a:r>
            <a:endParaRPr lang="zh-CN" altLang="en-US" sz="1600" b="1" dirty="0">
              <a:solidFill>
                <a:schemeClr val="bg1"/>
              </a:solidFill>
              <a:ea typeface="微软雅黑" panose="020B0503020204020204" pitchFamily="34" charset="-122"/>
              <a:sym typeface="+mn-lt"/>
            </a:endParaRPr>
          </a:p>
        </p:txBody>
      </p:sp>
      <p:sp>
        <p:nvSpPr>
          <p:cNvPr id="18" name="OfficePLUS.cn-5">
            <a:extLst>
              <a:ext uri="{FF2B5EF4-FFF2-40B4-BE49-F238E27FC236}">
                <a16:creationId xmlns:a16="http://schemas.microsoft.com/office/drawing/2014/main" id="{0E6D315F-FA4A-49DB-AB99-21C14529ED75}"/>
              </a:ext>
            </a:extLst>
          </p:cNvPr>
          <p:cNvSpPr/>
          <p:nvPr/>
        </p:nvSpPr>
        <p:spPr>
          <a:xfrm>
            <a:off x="4234835" y="1552419"/>
            <a:ext cx="6855563" cy="472432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pic>
        <p:nvPicPr>
          <p:cNvPr id="23" name="OfficePLUS.cn-6">
            <a:extLst>
              <a:ext uri="{FF2B5EF4-FFF2-40B4-BE49-F238E27FC236}">
                <a16:creationId xmlns:a16="http://schemas.microsoft.com/office/drawing/2014/main" id="{5493D218-6AD2-4C90-AD2C-F13B790819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290630" y="1346200"/>
            <a:ext cx="3598870" cy="4927600"/>
          </a:xfrm>
          <a:prstGeom prst="rect">
            <a:avLst/>
          </a:prstGeom>
        </p:spPr>
      </p:pic>
      <p:sp>
        <p:nvSpPr>
          <p:cNvPr id="25" name="OfficePLUS.cn-7">
            <a:extLst>
              <a:ext uri="{FF2B5EF4-FFF2-40B4-BE49-F238E27FC236}">
                <a16:creationId xmlns:a16="http://schemas.microsoft.com/office/drawing/2014/main" id="{5640D53D-B300-41BA-9517-A5210B7B8186}"/>
              </a:ext>
            </a:extLst>
          </p:cNvPr>
          <p:cNvSpPr txBox="1"/>
          <p:nvPr/>
        </p:nvSpPr>
        <p:spPr>
          <a:xfrm>
            <a:off x="5279109" y="2057373"/>
            <a:ext cx="1633781" cy="1569660"/>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r>
              <a:rPr lang="en-US" altLang="zh-CN" sz="9600" dirty="0">
                <a:solidFill>
                  <a:schemeClr val="bg1"/>
                </a:solidFill>
                <a:cs typeface="+mn-ea"/>
                <a:sym typeface="+mn-lt"/>
              </a:rPr>
              <a:t>03</a:t>
            </a:r>
            <a:endParaRPr lang="zh-CN" altLang="en-US" sz="9600" dirty="0">
              <a:solidFill>
                <a:schemeClr val="bg1"/>
              </a:solidFill>
              <a:cs typeface="+mn-ea"/>
              <a:sym typeface="+mn-lt"/>
            </a:endParaRPr>
          </a:p>
        </p:txBody>
      </p:sp>
      <p:sp>
        <p:nvSpPr>
          <p:cNvPr id="27" name="OfficePLUS.cn-8">
            <a:extLst>
              <a:ext uri="{FF2B5EF4-FFF2-40B4-BE49-F238E27FC236}">
                <a16:creationId xmlns:a16="http://schemas.microsoft.com/office/drawing/2014/main" id="{70B4E830-9F65-40A7-826E-29C1BAE24DAF}"/>
              </a:ext>
            </a:extLst>
          </p:cNvPr>
          <p:cNvSpPr/>
          <p:nvPr/>
        </p:nvSpPr>
        <p:spPr>
          <a:xfrm>
            <a:off x="6871931" y="3985324"/>
            <a:ext cx="3172862" cy="702052"/>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在此输入正文内容在此输入正文内容</a:t>
            </a:r>
          </a:p>
        </p:txBody>
      </p:sp>
      <p:sp>
        <p:nvSpPr>
          <p:cNvPr id="29" name="OfficePLUS.cn-9">
            <a:extLst>
              <a:ext uri="{FF2B5EF4-FFF2-40B4-BE49-F238E27FC236}">
                <a16:creationId xmlns:a16="http://schemas.microsoft.com/office/drawing/2014/main" id="{BF8CC5C0-349C-42A7-ABF6-55C4D878904E}"/>
              </a:ext>
            </a:extLst>
          </p:cNvPr>
          <p:cNvSpPr txBox="1"/>
          <p:nvPr/>
        </p:nvSpPr>
        <p:spPr>
          <a:xfrm>
            <a:off x="6878990" y="3013501"/>
            <a:ext cx="2146742" cy="830997"/>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r>
              <a:rPr lang="zh-CN" altLang="en-US" sz="4800" dirty="0">
                <a:solidFill>
                  <a:schemeClr val="bg1"/>
                </a:solidFill>
                <a:cs typeface="+mn-ea"/>
                <a:sym typeface="+mn-lt"/>
              </a:rPr>
              <a:t>小标题</a:t>
            </a:r>
          </a:p>
        </p:txBody>
      </p:sp>
      <p:sp>
        <p:nvSpPr>
          <p:cNvPr id="31" name="OfficePLUS.cn-10">
            <a:extLst>
              <a:ext uri="{FF2B5EF4-FFF2-40B4-BE49-F238E27FC236}">
                <a16:creationId xmlns:a16="http://schemas.microsoft.com/office/drawing/2014/main" id="{B37FD02D-A466-4DC9-8EEA-5190EBDF3106}"/>
              </a:ext>
            </a:extLst>
          </p:cNvPr>
          <p:cNvSpPr/>
          <p:nvPr/>
        </p:nvSpPr>
        <p:spPr>
          <a:xfrm>
            <a:off x="6871931" y="4856181"/>
            <a:ext cx="3172862" cy="702052"/>
          </a:xfrm>
          <a:prstGeom prst="rect">
            <a:avLst/>
          </a:prstGeom>
        </p:spPr>
        <p:txBody>
          <a:bodyPr wrap="square">
            <a:spAutoFit/>
          </a:bodyPr>
          <a:lstStyle/>
          <a:p>
            <a:pPr>
              <a:lnSpc>
                <a:spcPct val="150000"/>
              </a:lnSpc>
            </a:pPr>
            <a:r>
              <a:rPr lang="en-US" altLang="zh-CN" sz="1400" cap="all" dirty="0">
                <a:solidFill>
                  <a:schemeClr val="bg1"/>
                </a:solidFill>
                <a:cs typeface="+mn-ea"/>
                <a:sym typeface="+mn-lt"/>
              </a:rPr>
              <a:t>Please enter your title</a:t>
            </a:r>
          </a:p>
          <a:p>
            <a:pPr>
              <a:lnSpc>
                <a:spcPct val="150000"/>
              </a:lnSpc>
            </a:pPr>
            <a:r>
              <a:rPr lang="en-US" altLang="zh-CN" sz="1400" cap="all" dirty="0">
                <a:solidFill>
                  <a:schemeClr val="bg1"/>
                </a:solidFill>
                <a:cs typeface="+mn-ea"/>
                <a:sym typeface="+mn-lt"/>
              </a:rPr>
              <a:t>Please enter your title</a:t>
            </a:r>
            <a:endParaRPr lang="zh-CN" altLang="en-US" sz="1400" cap="all" dirty="0">
              <a:solidFill>
                <a:schemeClr val="bg1"/>
              </a:solidFill>
              <a:cs typeface="+mn-ea"/>
              <a:sym typeface="+mn-lt"/>
            </a:endParaRPr>
          </a:p>
        </p:txBody>
      </p:sp>
      <p:sp>
        <p:nvSpPr>
          <p:cNvPr id="32" name="OfficePLUS.cn-11">
            <a:extLst>
              <a:ext uri="{FF2B5EF4-FFF2-40B4-BE49-F238E27FC236}">
                <a16:creationId xmlns:a16="http://schemas.microsoft.com/office/drawing/2014/main" id="{10E2BB37-6C92-4A75-A223-559209EC3672}"/>
              </a:ext>
            </a:extLst>
          </p:cNvPr>
          <p:cNvSpPr/>
          <p:nvPr/>
        </p:nvSpPr>
        <p:spPr>
          <a:xfrm>
            <a:off x="9797143" y="5950857"/>
            <a:ext cx="161245" cy="1612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33" name="OfficePLUS.cn-12">
            <a:extLst>
              <a:ext uri="{FF2B5EF4-FFF2-40B4-BE49-F238E27FC236}">
                <a16:creationId xmlns:a16="http://schemas.microsoft.com/office/drawing/2014/main" id="{829F229E-A95B-47C5-B568-BFD2C5EF1D88}"/>
              </a:ext>
            </a:extLst>
          </p:cNvPr>
          <p:cNvSpPr/>
          <p:nvPr/>
        </p:nvSpPr>
        <p:spPr>
          <a:xfrm>
            <a:off x="10223387" y="5950857"/>
            <a:ext cx="161245" cy="1612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34" name="OfficePLUS.cn-13">
            <a:extLst>
              <a:ext uri="{FF2B5EF4-FFF2-40B4-BE49-F238E27FC236}">
                <a16:creationId xmlns:a16="http://schemas.microsoft.com/office/drawing/2014/main" id="{C735624D-1369-4A8B-A8A8-93843FB9DDD2}"/>
              </a:ext>
            </a:extLst>
          </p:cNvPr>
          <p:cNvSpPr/>
          <p:nvPr/>
        </p:nvSpPr>
        <p:spPr>
          <a:xfrm>
            <a:off x="10649630" y="5950857"/>
            <a:ext cx="161245" cy="1612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Tree>
    <p:extLst>
      <p:ext uri="{BB962C8B-B14F-4D97-AF65-F5344CB8AC3E}">
        <p14:creationId xmlns:p14="http://schemas.microsoft.com/office/powerpoint/2010/main" val="40344611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ppt_x"/>
                                          </p:val>
                                        </p:tav>
                                        <p:tav tm="100000">
                                          <p:val>
                                            <p:strVal val="#ppt_x"/>
                                          </p:val>
                                        </p:tav>
                                      </p:tavLst>
                                    </p:anim>
                                    <p:anim calcmode="lin" valueType="num">
                                      <p:cBhvr additive="base">
                                        <p:cTn id="1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OfficePLUS.cn-1">
            <a:extLst>
              <a:ext uri="{FF2B5EF4-FFF2-40B4-BE49-F238E27FC236}">
                <a16:creationId xmlns:a16="http://schemas.microsoft.com/office/drawing/2014/main" id="{A01D0E41-40B3-C9AF-B5B1-968651741DFC}"/>
              </a:ext>
            </a:extLst>
          </p:cNvPr>
          <p:cNvPicPr>
            <a:picLocks noChangeAspect="1"/>
          </p:cNvPicPr>
          <p:nvPr/>
        </p:nvPicPr>
        <p:blipFill>
          <a:blip r:embed="rId3">
            <a:extLst>
              <a:ext uri="{28A0092B-C50C-407E-A947-70E740481C1C}">
                <a14:useLocalDpi xmlns:a14="http://schemas.microsoft.com/office/drawing/2010/main" val="0"/>
              </a:ext>
            </a:extLst>
          </a:blip>
          <a:srcRect t="15488"/>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4" name="OfficePLUS.cn-1">
            <a:extLst>
              <a:ext uri="{FF2B5EF4-FFF2-40B4-BE49-F238E27FC236}">
                <a16:creationId xmlns:a16="http://schemas.microsoft.com/office/drawing/2014/main" id="{BF18F4CD-F7CB-4F2D-B5E8-B74DB37AC6A9}"/>
              </a:ext>
            </a:extLst>
          </p:cNvPr>
          <p:cNvSpPr/>
          <p:nvPr/>
        </p:nvSpPr>
        <p:spPr>
          <a:xfrm rot="10800000">
            <a:off x="4028792" y="1758840"/>
            <a:ext cx="4095750" cy="3530819"/>
          </a:xfrm>
          <a:prstGeom prst="triangle">
            <a:avLst/>
          </a:prstGeom>
          <a:no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ea typeface="微软雅黑"/>
              <a:cs typeface="+mn-cs"/>
              <a:sym typeface="+mn-lt"/>
            </a:endParaRPr>
          </a:p>
        </p:txBody>
      </p:sp>
      <p:sp>
        <p:nvSpPr>
          <p:cNvPr id="6" name="OfficePLUS.cn-2">
            <a:extLst>
              <a:ext uri="{FF2B5EF4-FFF2-40B4-BE49-F238E27FC236}">
                <a16:creationId xmlns:a16="http://schemas.microsoft.com/office/drawing/2014/main" id="{ABD82C23-ADC7-4D48-A4A4-CE8C603CCFFA}"/>
              </a:ext>
            </a:extLst>
          </p:cNvPr>
          <p:cNvSpPr txBox="1"/>
          <p:nvPr/>
        </p:nvSpPr>
        <p:spPr>
          <a:xfrm>
            <a:off x="4799604" y="2212439"/>
            <a:ext cx="2592791"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0" i="0" u="none" strike="noStrike" kern="1200" cap="none" spc="100" normalizeH="0" baseline="0" noProof="0" dirty="0">
                <a:ln>
                  <a:noFill/>
                </a:ln>
                <a:solidFill>
                  <a:prstClr val="white"/>
                </a:solidFill>
                <a:effectLst/>
                <a:uLnTx/>
                <a:uFillTx/>
                <a:ea typeface="微软雅黑"/>
                <a:cs typeface="+mn-cs"/>
                <a:sym typeface="+mn-lt"/>
              </a:rPr>
              <a:t>PART 02</a:t>
            </a:r>
            <a:endParaRPr kumimoji="0" lang="zh-CN" altLang="en-US" sz="3600" b="0" i="0" u="none" strike="noStrike" kern="1200" cap="none" spc="100" normalizeH="0" baseline="0" noProof="0" dirty="0">
              <a:ln>
                <a:noFill/>
              </a:ln>
              <a:solidFill>
                <a:prstClr val="white"/>
              </a:solidFill>
              <a:effectLst/>
              <a:uLnTx/>
              <a:uFillTx/>
              <a:ea typeface="微软雅黑"/>
              <a:cs typeface="+mn-cs"/>
              <a:sym typeface="+mn-lt"/>
            </a:endParaRPr>
          </a:p>
        </p:txBody>
      </p:sp>
      <p:sp useBgFill="1">
        <p:nvSpPr>
          <p:cNvPr id="9" name="OfficePLUS.cn-3">
            <a:extLst>
              <a:ext uri="{FF2B5EF4-FFF2-40B4-BE49-F238E27FC236}">
                <a16:creationId xmlns:a16="http://schemas.microsoft.com/office/drawing/2014/main" id="{867C6CB7-8527-4FD5-99ED-AE04090D543C}"/>
              </a:ext>
            </a:extLst>
          </p:cNvPr>
          <p:cNvSpPr/>
          <p:nvPr/>
        </p:nvSpPr>
        <p:spPr>
          <a:xfrm>
            <a:off x="3541486" y="3018972"/>
            <a:ext cx="5109028" cy="108857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ea typeface="微软雅黑"/>
              <a:cs typeface="+mn-cs"/>
              <a:sym typeface="+mn-lt"/>
            </a:endParaRPr>
          </a:p>
        </p:txBody>
      </p:sp>
      <p:sp>
        <p:nvSpPr>
          <p:cNvPr id="11" name="OfficePLUS.cn-4">
            <a:extLst>
              <a:ext uri="{FF2B5EF4-FFF2-40B4-BE49-F238E27FC236}">
                <a16:creationId xmlns:a16="http://schemas.microsoft.com/office/drawing/2014/main" id="{571252A5-D1AF-4C25-AB80-88051A8E037E}"/>
              </a:ext>
            </a:extLst>
          </p:cNvPr>
          <p:cNvSpPr txBox="1"/>
          <p:nvPr/>
        </p:nvSpPr>
        <p:spPr>
          <a:xfrm flipH="1">
            <a:off x="4093936" y="2989751"/>
            <a:ext cx="3826328"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400" b="0" i="0" u="none" strike="noStrike" kern="1200" cap="none" spc="0" normalizeH="0" baseline="0" noProof="0" dirty="0">
                <a:ln>
                  <a:noFill/>
                </a:ln>
                <a:gradFill>
                  <a:gsLst>
                    <a:gs pos="39000">
                      <a:prstClr val="white"/>
                    </a:gs>
                    <a:gs pos="100000">
                      <a:srgbClr val="00B0F0"/>
                    </a:gs>
                  </a:gsLst>
                  <a:lin ang="5400000" scaled="0"/>
                </a:gradFill>
                <a:effectLst/>
                <a:uLnTx/>
                <a:uFillTx/>
                <a:ea typeface="优设标题黑" panose="00000500000000000000" pitchFamily="2" charset="-122"/>
                <a:cs typeface="阿里巴巴普惠体 B" panose="00020600040101010101" pitchFamily="18" charset="-122"/>
                <a:sym typeface="+mn-lt"/>
              </a:rPr>
              <a:t>在此输入标题</a:t>
            </a:r>
            <a:endParaRPr kumimoji="0" lang="en-US" altLang="zh-CN" sz="4400" b="0" i="0" u="none" strike="noStrike" kern="1200" cap="none" spc="0" normalizeH="0" baseline="0" noProof="0" dirty="0">
              <a:ln>
                <a:noFill/>
              </a:ln>
              <a:gradFill>
                <a:gsLst>
                  <a:gs pos="39000">
                    <a:prstClr val="white"/>
                  </a:gs>
                  <a:gs pos="100000">
                    <a:srgbClr val="00B0F0"/>
                  </a:gs>
                </a:gsLst>
                <a:lin ang="5400000" scaled="0"/>
              </a:gradFill>
              <a:effectLst/>
              <a:uLnTx/>
              <a:uFillTx/>
              <a:ea typeface="优设标题黑" panose="00000500000000000000" pitchFamily="2" charset="-122"/>
              <a:cs typeface="阿里巴巴普惠体 B" panose="00020600040101010101" pitchFamily="18" charset="-122"/>
              <a:sym typeface="+mn-l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gradFill>
                  <a:gsLst>
                    <a:gs pos="39000">
                      <a:prstClr val="white"/>
                    </a:gs>
                    <a:gs pos="100000">
                      <a:srgbClr val="00B0F0"/>
                    </a:gs>
                  </a:gsLst>
                  <a:lin ang="5400000" scaled="0"/>
                </a:gradFill>
                <a:effectLst/>
                <a:uLnTx/>
                <a:uFillTx/>
                <a:ea typeface="优设标题黑" panose="00000500000000000000" pitchFamily="2" charset="-122"/>
                <a:cs typeface="阿里巴巴普惠体 B" panose="00020600040101010101" pitchFamily="18" charset="-122"/>
                <a:sym typeface="+mn-lt"/>
              </a:rPr>
              <a:t>Enter title here</a:t>
            </a:r>
          </a:p>
        </p:txBody>
      </p:sp>
      <p:pic>
        <p:nvPicPr>
          <p:cNvPr id="2" name="图片 9" descr="横版组合——透明.png">
            <a:extLst>
              <a:ext uri="{FF2B5EF4-FFF2-40B4-BE49-F238E27FC236}">
                <a16:creationId xmlns:a16="http://schemas.microsoft.com/office/drawing/2014/main" id="{99E466C2-2FDB-4A96-8F0E-B29DD342EB0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131300" y="226361"/>
            <a:ext cx="2727888" cy="571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4025262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fficePLUS.cn-1">
            <a:extLst>
              <a:ext uri="{FF2B5EF4-FFF2-40B4-BE49-F238E27FC236}">
                <a16:creationId xmlns:a16="http://schemas.microsoft.com/office/drawing/2014/main" id="{4451DEDD-0246-425D-8D71-1CCCBE38934C}"/>
              </a:ext>
            </a:extLst>
          </p:cNvPr>
          <p:cNvSpPr/>
          <p:nvPr/>
        </p:nvSpPr>
        <p:spPr bwMode="auto">
          <a:xfrm>
            <a:off x="5309021" y="2444514"/>
            <a:ext cx="1025219" cy="1185661"/>
          </a:xfrm>
          <a:custGeom>
            <a:avLst/>
            <a:gdLst>
              <a:gd name="T0" fmla="*/ 1130 w 2260"/>
              <a:gd name="T1" fmla="*/ 0 h 2610"/>
              <a:gd name="T2" fmla="*/ 1695 w 2260"/>
              <a:gd name="T3" fmla="*/ 326 h 2610"/>
              <a:gd name="T4" fmla="*/ 2260 w 2260"/>
              <a:gd name="T5" fmla="*/ 652 h 2610"/>
              <a:gd name="T6" fmla="*/ 2260 w 2260"/>
              <a:gd name="T7" fmla="*/ 1305 h 2610"/>
              <a:gd name="T8" fmla="*/ 2260 w 2260"/>
              <a:gd name="T9" fmla="*/ 1957 h 2610"/>
              <a:gd name="T10" fmla="*/ 1695 w 2260"/>
              <a:gd name="T11" fmla="*/ 2283 h 2610"/>
              <a:gd name="T12" fmla="*/ 1130 w 2260"/>
              <a:gd name="T13" fmla="*/ 2610 h 2610"/>
              <a:gd name="T14" fmla="*/ 565 w 2260"/>
              <a:gd name="T15" fmla="*/ 2283 h 2610"/>
              <a:gd name="T16" fmla="*/ 0 w 2260"/>
              <a:gd name="T17" fmla="*/ 1957 h 2610"/>
              <a:gd name="T18" fmla="*/ 0 w 2260"/>
              <a:gd name="T19" fmla="*/ 1305 h 2610"/>
              <a:gd name="T20" fmla="*/ 0 w 2260"/>
              <a:gd name="T21" fmla="*/ 652 h 2610"/>
              <a:gd name="T22" fmla="*/ 565 w 2260"/>
              <a:gd name="T23" fmla="*/ 326 h 2610"/>
              <a:gd name="T24" fmla="*/ 1130 w 2260"/>
              <a:gd name="T25" fmla="*/ 0 h 2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0" h="2610">
                <a:moveTo>
                  <a:pt x="1130" y="0"/>
                </a:moveTo>
                <a:lnTo>
                  <a:pt x="1695" y="326"/>
                </a:lnTo>
                <a:lnTo>
                  <a:pt x="2260" y="652"/>
                </a:lnTo>
                <a:lnTo>
                  <a:pt x="2260" y="1305"/>
                </a:lnTo>
                <a:lnTo>
                  <a:pt x="2260" y="1957"/>
                </a:lnTo>
                <a:lnTo>
                  <a:pt x="1695" y="2283"/>
                </a:lnTo>
                <a:lnTo>
                  <a:pt x="1130" y="2610"/>
                </a:lnTo>
                <a:lnTo>
                  <a:pt x="565" y="2283"/>
                </a:lnTo>
                <a:lnTo>
                  <a:pt x="0" y="1957"/>
                </a:lnTo>
                <a:lnTo>
                  <a:pt x="0" y="1305"/>
                </a:lnTo>
                <a:lnTo>
                  <a:pt x="0" y="652"/>
                </a:lnTo>
                <a:lnTo>
                  <a:pt x="565" y="326"/>
                </a:lnTo>
                <a:lnTo>
                  <a:pt x="1130" y="0"/>
                </a:lnTo>
                <a:close/>
              </a:path>
            </a:pathLst>
          </a:custGeom>
          <a:gradFill>
            <a:gsLst>
              <a:gs pos="0">
                <a:srgbClr val="009FFF"/>
              </a:gs>
              <a:gs pos="100000">
                <a:srgbClr val="006DFF"/>
              </a:gs>
            </a:gsLst>
            <a:lin ang="5400000" scaled="0"/>
          </a:gradFill>
          <a:ln w="19050">
            <a:noFill/>
          </a:ln>
          <a:effectLst/>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sym typeface="+mn-lt"/>
            </a:endParaRPr>
          </a:p>
        </p:txBody>
      </p:sp>
      <p:sp>
        <p:nvSpPr>
          <p:cNvPr id="33" name="OfficePLUS.cn-2">
            <a:extLst>
              <a:ext uri="{FF2B5EF4-FFF2-40B4-BE49-F238E27FC236}">
                <a16:creationId xmlns:a16="http://schemas.microsoft.com/office/drawing/2014/main" id="{9B83F8A2-71FE-47D3-A5BD-2C09F35BDBE8}"/>
              </a:ext>
            </a:extLst>
          </p:cNvPr>
          <p:cNvSpPr/>
          <p:nvPr/>
        </p:nvSpPr>
        <p:spPr bwMode="auto">
          <a:xfrm>
            <a:off x="6411822" y="2444514"/>
            <a:ext cx="1025219" cy="1185661"/>
          </a:xfrm>
          <a:custGeom>
            <a:avLst/>
            <a:gdLst>
              <a:gd name="T0" fmla="*/ 1130 w 2260"/>
              <a:gd name="T1" fmla="*/ 0 h 2610"/>
              <a:gd name="T2" fmla="*/ 1695 w 2260"/>
              <a:gd name="T3" fmla="*/ 326 h 2610"/>
              <a:gd name="T4" fmla="*/ 2260 w 2260"/>
              <a:gd name="T5" fmla="*/ 652 h 2610"/>
              <a:gd name="T6" fmla="*/ 2260 w 2260"/>
              <a:gd name="T7" fmla="*/ 1305 h 2610"/>
              <a:gd name="T8" fmla="*/ 2260 w 2260"/>
              <a:gd name="T9" fmla="*/ 1957 h 2610"/>
              <a:gd name="T10" fmla="*/ 1695 w 2260"/>
              <a:gd name="T11" fmla="*/ 2283 h 2610"/>
              <a:gd name="T12" fmla="*/ 1130 w 2260"/>
              <a:gd name="T13" fmla="*/ 2610 h 2610"/>
              <a:gd name="T14" fmla="*/ 565 w 2260"/>
              <a:gd name="T15" fmla="*/ 2283 h 2610"/>
              <a:gd name="T16" fmla="*/ 0 w 2260"/>
              <a:gd name="T17" fmla="*/ 1957 h 2610"/>
              <a:gd name="T18" fmla="*/ 0 w 2260"/>
              <a:gd name="T19" fmla="*/ 1305 h 2610"/>
              <a:gd name="T20" fmla="*/ 0 w 2260"/>
              <a:gd name="T21" fmla="*/ 652 h 2610"/>
              <a:gd name="T22" fmla="*/ 565 w 2260"/>
              <a:gd name="T23" fmla="*/ 326 h 2610"/>
              <a:gd name="T24" fmla="*/ 1130 w 2260"/>
              <a:gd name="T25" fmla="*/ 0 h 2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0" h="2610">
                <a:moveTo>
                  <a:pt x="1130" y="0"/>
                </a:moveTo>
                <a:lnTo>
                  <a:pt x="1695" y="326"/>
                </a:lnTo>
                <a:lnTo>
                  <a:pt x="2260" y="652"/>
                </a:lnTo>
                <a:lnTo>
                  <a:pt x="2260" y="1305"/>
                </a:lnTo>
                <a:lnTo>
                  <a:pt x="2260" y="1957"/>
                </a:lnTo>
                <a:lnTo>
                  <a:pt x="1695" y="2283"/>
                </a:lnTo>
                <a:lnTo>
                  <a:pt x="1130" y="2610"/>
                </a:lnTo>
                <a:lnTo>
                  <a:pt x="565" y="2283"/>
                </a:lnTo>
                <a:lnTo>
                  <a:pt x="0" y="1957"/>
                </a:lnTo>
                <a:lnTo>
                  <a:pt x="0" y="1305"/>
                </a:lnTo>
                <a:lnTo>
                  <a:pt x="0" y="652"/>
                </a:lnTo>
                <a:lnTo>
                  <a:pt x="565" y="326"/>
                </a:lnTo>
                <a:lnTo>
                  <a:pt x="1130" y="0"/>
                </a:lnTo>
                <a:close/>
              </a:path>
            </a:pathLst>
          </a:custGeom>
          <a:solidFill>
            <a:schemeClr val="bg1"/>
          </a:solidFill>
          <a:ln w="19050">
            <a:noFill/>
          </a:ln>
          <a:effectLst/>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sym typeface="+mn-lt"/>
            </a:endParaRPr>
          </a:p>
        </p:txBody>
      </p:sp>
      <p:sp>
        <p:nvSpPr>
          <p:cNvPr id="34" name="OfficePLUS.cn-3">
            <a:extLst>
              <a:ext uri="{FF2B5EF4-FFF2-40B4-BE49-F238E27FC236}">
                <a16:creationId xmlns:a16="http://schemas.microsoft.com/office/drawing/2014/main" id="{035D3F7B-D39E-49B6-8D10-E6CD147717E8}"/>
              </a:ext>
            </a:extLst>
          </p:cNvPr>
          <p:cNvSpPr/>
          <p:nvPr/>
        </p:nvSpPr>
        <p:spPr bwMode="auto">
          <a:xfrm>
            <a:off x="4754960" y="3390359"/>
            <a:ext cx="1025219" cy="1185661"/>
          </a:xfrm>
          <a:custGeom>
            <a:avLst/>
            <a:gdLst>
              <a:gd name="T0" fmla="*/ 1130 w 2260"/>
              <a:gd name="T1" fmla="*/ 0 h 2610"/>
              <a:gd name="T2" fmla="*/ 1695 w 2260"/>
              <a:gd name="T3" fmla="*/ 326 h 2610"/>
              <a:gd name="T4" fmla="*/ 2260 w 2260"/>
              <a:gd name="T5" fmla="*/ 652 h 2610"/>
              <a:gd name="T6" fmla="*/ 2260 w 2260"/>
              <a:gd name="T7" fmla="*/ 1305 h 2610"/>
              <a:gd name="T8" fmla="*/ 2260 w 2260"/>
              <a:gd name="T9" fmla="*/ 1957 h 2610"/>
              <a:gd name="T10" fmla="*/ 1695 w 2260"/>
              <a:gd name="T11" fmla="*/ 2283 h 2610"/>
              <a:gd name="T12" fmla="*/ 1130 w 2260"/>
              <a:gd name="T13" fmla="*/ 2610 h 2610"/>
              <a:gd name="T14" fmla="*/ 565 w 2260"/>
              <a:gd name="T15" fmla="*/ 2283 h 2610"/>
              <a:gd name="T16" fmla="*/ 0 w 2260"/>
              <a:gd name="T17" fmla="*/ 1957 h 2610"/>
              <a:gd name="T18" fmla="*/ 0 w 2260"/>
              <a:gd name="T19" fmla="*/ 1305 h 2610"/>
              <a:gd name="T20" fmla="*/ 0 w 2260"/>
              <a:gd name="T21" fmla="*/ 652 h 2610"/>
              <a:gd name="T22" fmla="*/ 565 w 2260"/>
              <a:gd name="T23" fmla="*/ 326 h 2610"/>
              <a:gd name="T24" fmla="*/ 1130 w 2260"/>
              <a:gd name="T25" fmla="*/ 0 h 2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0" h="2610">
                <a:moveTo>
                  <a:pt x="1130" y="0"/>
                </a:moveTo>
                <a:lnTo>
                  <a:pt x="1695" y="326"/>
                </a:lnTo>
                <a:lnTo>
                  <a:pt x="2260" y="652"/>
                </a:lnTo>
                <a:lnTo>
                  <a:pt x="2260" y="1305"/>
                </a:lnTo>
                <a:lnTo>
                  <a:pt x="2260" y="1957"/>
                </a:lnTo>
                <a:lnTo>
                  <a:pt x="1695" y="2283"/>
                </a:lnTo>
                <a:lnTo>
                  <a:pt x="1130" y="2610"/>
                </a:lnTo>
                <a:lnTo>
                  <a:pt x="565" y="2283"/>
                </a:lnTo>
                <a:lnTo>
                  <a:pt x="0" y="1957"/>
                </a:lnTo>
                <a:lnTo>
                  <a:pt x="0" y="1305"/>
                </a:lnTo>
                <a:lnTo>
                  <a:pt x="0" y="652"/>
                </a:lnTo>
                <a:lnTo>
                  <a:pt x="565" y="326"/>
                </a:lnTo>
                <a:lnTo>
                  <a:pt x="1130" y="0"/>
                </a:lnTo>
                <a:close/>
              </a:path>
            </a:pathLst>
          </a:custGeom>
          <a:solidFill>
            <a:schemeClr val="bg1"/>
          </a:solidFill>
          <a:ln w="19050">
            <a:noFill/>
          </a:ln>
          <a:effectLst/>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sym typeface="+mn-lt"/>
            </a:endParaRPr>
          </a:p>
        </p:txBody>
      </p:sp>
      <p:sp>
        <p:nvSpPr>
          <p:cNvPr id="35" name="OfficePLUS.cn-4">
            <a:extLst>
              <a:ext uri="{FF2B5EF4-FFF2-40B4-BE49-F238E27FC236}">
                <a16:creationId xmlns:a16="http://schemas.microsoft.com/office/drawing/2014/main" id="{27F43117-3B5F-47A7-94C7-B16C4790635A}"/>
              </a:ext>
            </a:extLst>
          </p:cNvPr>
          <p:cNvSpPr/>
          <p:nvPr/>
        </p:nvSpPr>
        <p:spPr bwMode="auto">
          <a:xfrm>
            <a:off x="5857761" y="3390359"/>
            <a:ext cx="1025219" cy="1185661"/>
          </a:xfrm>
          <a:custGeom>
            <a:avLst/>
            <a:gdLst>
              <a:gd name="T0" fmla="*/ 1130 w 2260"/>
              <a:gd name="T1" fmla="*/ 0 h 2610"/>
              <a:gd name="T2" fmla="*/ 1695 w 2260"/>
              <a:gd name="T3" fmla="*/ 326 h 2610"/>
              <a:gd name="T4" fmla="*/ 2260 w 2260"/>
              <a:gd name="T5" fmla="*/ 652 h 2610"/>
              <a:gd name="T6" fmla="*/ 2260 w 2260"/>
              <a:gd name="T7" fmla="*/ 1305 h 2610"/>
              <a:gd name="T8" fmla="*/ 2260 w 2260"/>
              <a:gd name="T9" fmla="*/ 1957 h 2610"/>
              <a:gd name="T10" fmla="*/ 1695 w 2260"/>
              <a:gd name="T11" fmla="*/ 2283 h 2610"/>
              <a:gd name="T12" fmla="*/ 1130 w 2260"/>
              <a:gd name="T13" fmla="*/ 2610 h 2610"/>
              <a:gd name="T14" fmla="*/ 565 w 2260"/>
              <a:gd name="T15" fmla="*/ 2283 h 2610"/>
              <a:gd name="T16" fmla="*/ 0 w 2260"/>
              <a:gd name="T17" fmla="*/ 1957 h 2610"/>
              <a:gd name="T18" fmla="*/ 0 w 2260"/>
              <a:gd name="T19" fmla="*/ 1305 h 2610"/>
              <a:gd name="T20" fmla="*/ 0 w 2260"/>
              <a:gd name="T21" fmla="*/ 652 h 2610"/>
              <a:gd name="T22" fmla="*/ 565 w 2260"/>
              <a:gd name="T23" fmla="*/ 326 h 2610"/>
              <a:gd name="T24" fmla="*/ 1130 w 2260"/>
              <a:gd name="T25" fmla="*/ 0 h 2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0" h="2610">
                <a:moveTo>
                  <a:pt x="1130" y="0"/>
                </a:moveTo>
                <a:lnTo>
                  <a:pt x="1695" y="326"/>
                </a:lnTo>
                <a:lnTo>
                  <a:pt x="2260" y="652"/>
                </a:lnTo>
                <a:lnTo>
                  <a:pt x="2260" y="1305"/>
                </a:lnTo>
                <a:lnTo>
                  <a:pt x="2260" y="1957"/>
                </a:lnTo>
                <a:lnTo>
                  <a:pt x="1695" y="2283"/>
                </a:lnTo>
                <a:lnTo>
                  <a:pt x="1130" y="2610"/>
                </a:lnTo>
                <a:lnTo>
                  <a:pt x="565" y="2283"/>
                </a:lnTo>
                <a:lnTo>
                  <a:pt x="0" y="1957"/>
                </a:lnTo>
                <a:lnTo>
                  <a:pt x="0" y="1305"/>
                </a:lnTo>
                <a:lnTo>
                  <a:pt x="0" y="652"/>
                </a:lnTo>
                <a:lnTo>
                  <a:pt x="565" y="326"/>
                </a:lnTo>
                <a:lnTo>
                  <a:pt x="1130" y="0"/>
                </a:lnTo>
                <a:close/>
              </a:path>
            </a:pathLst>
          </a:custGeom>
          <a:gradFill>
            <a:gsLst>
              <a:gs pos="0">
                <a:srgbClr val="009FFF"/>
              </a:gs>
              <a:gs pos="100000">
                <a:srgbClr val="006DFF"/>
              </a:gs>
            </a:gsLst>
            <a:lin ang="5400000" scaled="0"/>
          </a:gradFill>
          <a:ln w="19050">
            <a:noFill/>
          </a:ln>
          <a:effectLst/>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sym typeface="+mn-lt"/>
            </a:endParaRPr>
          </a:p>
        </p:txBody>
      </p:sp>
      <p:sp>
        <p:nvSpPr>
          <p:cNvPr id="36" name="OfficePLUS.cn-5">
            <a:extLst>
              <a:ext uri="{FF2B5EF4-FFF2-40B4-BE49-F238E27FC236}">
                <a16:creationId xmlns:a16="http://schemas.microsoft.com/office/drawing/2014/main" id="{F723D095-44A3-450C-8826-9CA739FC490E}"/>
              </a:ext>
            </a:extLst>
          </p:cNvPr>
          <p:cNvSpPr>
            <a:spLocks noEditPoints="1"/>
          </p:cNvSpPr>
          <p:nvPr/>
        </p:nvSpPr>
        <p:spPr bwMode="auto">
          <a:xfrm>
            <a:off x="5655005" y="2760169"/>
            <a:ext cx="327928" cy="447732"/>
          </a:xfrm>
          <a:custGeom>
            <a:avLst/>
            <a:gdLst>
              <a:gd name="T0" fmla="*/ 95 w 723"/>
              <a:gd name="T1" fmla="*/ 160 h 986"/>
              <a:gd name="T2" fmla="*/ 80 w 723"/>
              <a:gd name="T3" fmla="*/ 986 h 986"/>
              <a:gd name="T4" fmla="*/ 723 w 723"/>
              <a:gd name="T5" fmla="*/ 242 h 986"/>
              <a:gd name="T6" fmla="*/ 668 w 723"/>
              <a:gd name="T7" fmla="*/ 260 h 986"/>
              <a:gd name="T8" fmla="*/ 83 w 723"/>
              <a:gd name="T9" fmla="*/ 929 h 986"/>
              <a:gd name="T10" fmla="*/ 313 w 723"/>
              <a:gd name="T11" fmla="*/ 105 h 986"/>
              <a:gd name="T12" fmla="*/ 410 w 723"/>
              <a:gd name="T13" fmla="*/ 105 h 986"/>
              <a:gd name="T14" fmla="*/ 360 w 723"/>
              <a:gd name="T15" fmla="*/ 157 h 986"/>
              <a:gd name="T16" fmla="*/ 253 w 723"/>
              <a:gd name="T17" fmla="*/ 107 h 986"/>
              <a:gd name="T18" fmla="*/ 133 w 723"/>
              <a:gd name="T19" fmla="*/ 250 h 986"/>
              <a:gd name="T20" fmla="*/ 590 w 723"/>
              <a:gd name="T21" fmla="*/ 250 h 986"/>
              <a:gd name="T22" fmla="*/ 470 w 723"/>
              <a:gd name="T23" fmla="*/ 107 h 986"/>
              <a:gd name="T24" fmla="*/ 253 w 723"/>
              <a:gd name="T25" fmla="*/ 107 h 986"/>
              <a:gd name="T26" fmla="*/ 255 w 723"/>
              <a:gd name="T27" fmla="*/ 749 h 986"/>
              <a:gd name="T28" fmla="*/ 175 w 723"/>
              <a:gd name="T29" fmla="*/ 771 h 986"/>
              <a:gd name="T30" fmla="*/ 158 w 723"/>
              <a:gd name="T31" fmla="*/ 789 h 986"/>
              <a:gd name="T32" fmla="*/ 255 w 723"/>
              <a:gd name="T33" fmla="*/ 796 h 986"/>
              <a:gd name="T34" fmla="*/ 153 w 723"/>
              <a:gd name="T35" fmla="*/ 846 h 986"/>
              <a:gd name="T36" fmla="*/ 280 w 723"/>
              <a:gd name="T37" fmla="*/ 784 h 986"/>
              <a:gd name="T38" fmla="*/ 280 w 723"/>
              <a:gd name="T39" fmla="*/ 744 h 986"/>
              <a:gd name="T40" fmla="*/ 128 w 723"/>
              <a:gd name="T41" fmla="*/ 751 h 986"/>
              <a:gd name="T42" fmla="*/ 248 w 723"/>
              <a:gd name="T43" fmla="*/ 879 h 986"/>
              <a:gd name="T44" fmla="*/ 248 w 723"/>
              <a:gd name="T45" fmla="*/ 387 h 986"/>
              <a:gd name="T46" fmla="*/ 175 w 723"/>
              <a:gd name="T47" fmla="*/ 409 h 986"/>
              <a:gd name="T48" fmla="*/ 200 w 723"/>
              <a:gd name="T49" fmla="*/ 474 h 986"/>
              <a:gd name="T50" fmla="*/ 153 w 723"/>
              <a:gd name="T51" fmla="*/ 492 h 986"/>
              <a:gd name="T52" fmla="*/ 248 w 723"/>
              <a:gd name="T53" fmla="*/ 362 h 986"/>
              <a:gd name="T54" fmla="*/ 128 w 723"/>
              <a:gd name="T55" fmla="*/ 489 h 986"/>
              <a:gd name="T56" fmla="*/ 279 w 723"/>
              <a:gd name="T57" fmla="*/ 416 h 986"/>
              <a:gd name="T58" fmla="*/ 278 w 723"/>
              <a:gd name="T59" fmla="*/ 382 h 986"/>
              <a:gd name="T60" fmla="*/ 255 w 723"/>
              <a:gd name="T61" fmla="*/ 582 h 986"/>
              <a:gd name="T62" fmla="*/ 158 w 723"/>
              <a:gd name="T63" fmla="*/ 607 h 986"/>
              <a:gd name="T64" fmla="*/ 255 w 723"/>
              <a:gd name="T65" fmla="*/ 672 h 986"/>
              <a:gd name="T66" fmla="*/ 280 w 723"/>
              <a:gd name="T67" fmla="*/ 563 h 986"/>
              <a:gd name="T68" fmla="*/ 128 w 723"/>
              <a:gd name="T69" fmla="*/ 569 h 986"/>
              <a:gd name="T70" fmla="*/ 255 w 723"/>
              <a:gd name="T71" fmla="*/ 696 h 986"/>
              <a:gd name="T72" fmla="*/ 334 w 723"/>
              <a:gd name="T73" fmla="*/ 538 h 986"/>
              <a:gd name="T74" fmla="*/ 378 w 723"/>
              <a:gd name="T75" fmla="*/ 836 h 986"/>
              <a:gd name="T76" fmla="*/ 580 w 723"/>
              <a:gd name="T77" fmla="*/ 774 h 986"/>
              <a:gd name="T78" fmla="*/ 370 w 723"/>
              <a:gd name="T79" fmla="*/ 829 h 986"/>
              <a:gd name="T80" fmla="*/ 580 w 723"/>
              <a:gd name="T81" fmla="*/ 587 h 986"/>
              <a:gd name="T82" fmla="*/ 370 w 723"/>
              <a:gd name="T83" fmla="*/ 474 h 986"/>
              <a:gd name="T84" fmla="*/ 370 w 723"/>
              <a:gd name="T85" fmla="*/ 407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23" h="986">
                <a:moveTo>
                  <a:pt x="55" y="260"/>
                </a:moveTo>
                <a:cubicBezTo>
                  <a:pt x="55" y="232"/>
                  <a:pt x="68" y="218"/>
                  <a:pt x="95" y="217"/>
                </a:cubicBezTo>
                <a:lnTo>
                  <a:pt x="95" y="160"/>
                </a:lnTo>
                <a:cubicBezTo>
                  <a:pt x="45" y="161"/>
                  <a:pt x="0" y="193"/>
                  <a:pt x="0" y="242"/>
                </a:cubicBezTo>
                <a:lnTo>
                  <a:pt x="0" y="906"/>
                </a:lnTo>
                <a:cubicBezTo>
                  <a:pt x="0" y="947"/>
                  <a:pt x="40" y="986"/>
                  <a:pt x="80" y="986"/>
                </a:cubicBezTo>
                <a:lnTo>
                  <a:pt x="643" y="986"/>
                </a:lnTo>
                <a:cubicBezTo>
                  <a:pt x="683" y="986"/>
                  <a:pt x="723" y="947"/>
                  <a:pt x="723" y="906"/>
                </a:cubicBezTo>
                <a:lnTo>
                  <a:pt x="723" y="242"/>
                </a:lnTo>
                <a:cubicBezTo>
                  <a:pt x="723" y="193"/>
                  <a:pt x="678" y="161"/>
                  <a:pt x="628" y="160"/>
                </a:cubicBezTo>
                <a:lnTo>
                  <a:pt x="628" y="217"/>
                </a:lnTo>
                <a:cubicBezTo>
                  <a:pt x="655" y="218"/>
                  <a:pt x="668" y="232"/>
                  <a:pt x="668" y="260"/>
                </a:cubicBezTo>
                <a:lnTo>
                  <a:pt x="668" y="889"/>
                </a:lnTo>
                <a:cubicBezTo>
                  <a:pt x="668" y="908"/>
                  <a:pt x="659" y="929"/>
                  <a:pt x="640" y="929"/>
                </a:cubicBezTo>
                <a:lnTo>
                  <a:pt x="83" y="929"/>
                </a:lnTo>
                <a:cubicBezTo>
                  <a:pt x="61" y="929"/>
                  <a:pt x="55" y="906"/>
                  <a:pt x="55" y="884"/>
                </a:cubicBezTo>
                <a:lnTo>
                  <a:pt x="55" y="260"/>
                </a:lnTo>
                <a:close/>
                <a:moveTo>
                  <a:pt x="313" y="105"/>
                </a:moveTo>
                <a:cubicBezTo>
                  <a:pt x="313" y="82"/>
                  <a:pt x="335" y="60"/>
                  <a:pt x="358" y="60"/>
                </a:cubicBezTo>
                <a:lnTo>
                  <a:pt x="365" y="60"/>
                </a:lnTo>
                <a:cubicBezTo>
                  <a:pt x="388" y="60"/>
                  <a:pt x="410" y="82"/>
                  <a:pt x="410" y="105"/>
                </a:cubicBezTo>
                <a:lnTo>
                  <a:pt x="410" y="110"/>
                </a:lnTo>
                <a:cubicBezTo>
                  <a:pt x="410" y="135"/>
                  <a:pt x="388" y="157"/>
                  <a:pt x="363" y="157"/>
                </a:cubicBezTo>
                <a:lnTo>
                  <a:pt x="360" y="157"/>
                </a:lnTo>
                <a:cubicBezTo>
                  <a:pt x="335" y="157"/>
                  <a:pt x="313" y="135"/>
                  <a:pt x="313" y="110"/>
                </a:cubicBezTo>
                <a:lnTo>
                  <a:pt x="313" y="105"/>
                </a:lnTo>
                <a:close/>
                <a:moveTo>
                  <a:pt x="253" y="107"/>
                </a:moveTo>
                <a:lnTo>
                  <a:pt x="173" y="107"/>
                </a:lnTo>
                <a:cubicBezTo>
                  <a:pt x="145" y="107"/>
                  <a:pt x="133" y="120"/>
                  <a:pt x="133" y="147"/>
                </a:cubicBezTo>
                <a:lnTo>
                  <a:pt x="133" y="250"/>
                </a:lnTo>
                <a:cubicBezTo>
                  <a:pt x="133" y="267"/>
                  <a:pt x="144" y="285"/>
                  <a:pt x="160" y="285"/>
                </a:cubicBezTo>
                <a:lnTo>
                  <a:pt x="563" y="285"/>
                </a:lnTo>
                <a:cubicBezTo>
                  <a:pt x="579" y="285"/>
                  <a:pt x="590" y="267"/>
                  <a:pt x="590" y="250"/>
                </a:cubicBezTo>
                <a:lnTo>
                  <a:pt x="590" y="147"/>
                </a:lnTo>
                <a:cubicBezTo>
                  <a:pt x="590" y="120"/>
                  <a:pt x="578" y="107"/>
                  <a:pt x="550" y="107"/>
                </a:cubicBezTo>
                <a:lnTo>
                  <a:pt x="470" y="107"/>
                </a:lnTo>
                <a:cubicBezTo>
                  <a:pt x="470" y="52"/>
                  <a:pt x="423" y="0"/>
                  <a:pt x="370" y="0"/>
                </a:cubicBezTo>
                <a:lnTo>
                  <a:pt x="353" y="0"/>
                </a:lnTo>
                <a:cubicBezTo>
                  <a:pt x="300" y="0"/>
                  <a:pt x="253" y="52"/>
                  <a:pt x="253" y="107"/>
                </a:cubicBezTo>
                <a:close/>
                <a:moveTo>
                  <a:pt x="153" y="756"/>
                </a:moveTo>
                <a:cubicBezTo>
                  <a:pt x="153" y="751"/>
                  <a:pt x="154" y="749"/>
                  <a:pt x="160" y="749"/>
                </a:cubicBezTo>
                <a:lnTo>
                  <a:pt x="255" y="749"/>
                </a:lnTo>
                <a:lnTo>
                  <a:pt x="255" y="756"/>
                </a:lnTo>
                <a:cubicBezTo>
                  <a:pt x="255" y="764"/>
                  <a:pt x="216" y="787"/>
                  <a:pt x="208" y="791"/>
                </a:cubicBezTo>
                <a:cubicBezTo>
                  <a:pt x="201" y="786"/>
                  <a:pt x="186" y="771"/>
                  <a:pt x="175" y="771"/>
                </a:cubicBezTo>
                <a:lnTo>
                  <a:pt x="173" y="771"/>
                </a:lnTo>
                <a:cubicBezTo>
                  <a:pt x="167" y="771"/>
                  <a:pt x="158" y="780"/>
                  <a:pt x="158" y="786"/>
                </a:cubicBezTo>
                <a:lnTo>
                  <a:pt x="158" y="789"/>
                </a:lnTo>
                <a:cubicBezTo>
                  <a:pt x="158" y="795"/>
                  <a:pt x="193" y="834"/>
                  <a:pt x="200" y="834"/>
                </a:cubicBezTo>
                <a:lnTo>
                  <a:pt x="203" y="834"/>
                </a:lnTo>
                <a:cubicBezTo>
                  <a:pt x="208" y="834"/>
                  <a:pt x="247" y="802"/>
                  <a:pt x="255" y="796"/>
                </a:cubicBezTo>
                <a:cubicBezTo>
                  <a:pt x="255" y="810"/>
                  <a:pt x="261" y="854"/>
                  <a:pt x="248" y="854"/>
                </a:cubicBezTo>
                <a:lnTo>
                  <a:pt x="160" y="854"/>
                </a:lnTo>
                <a:cubicBezTo>
                  <a:pt x="154" y="854"/>
                  <a:pt x="153" y="852"/>
                  <a:pt x="153" y="846"/>
                </a:cubicBezTo>
                <a:lnTo>
                  <a:pt x="153" y="756"/>
                </a:lnTo>
                <a:close/>
                <a:moveTo>
                  <a:pt x="248" y="879"/>
                </a:moveTo>
                <a:cubicBezTo>
                  <a:pt x="295" y="879"/>
                  <a:pt x="277" y="827"/>
                  <a:pt x="280" y="784"/>
                </a:cubicBezTo>
                <a:cubicBezTo>
                  <a:pt x="282" y="762"/>
                  <a:pt x="337" y="742"/>
                  <a:pt x="343" y="721"/>
                </a:cubicBezTo>
                <a:lnTo>
                  <a:pt x="335" y="721"/>
                </a:lnTo>
                <a:cubicBezTo>
                  <a:pt x="318" y="721"/>
                  <a:pt x="293" y="737"/>
                  <a:pt x="280" y="744"/>
                </a:cubicBezTo>
                <a:cubicBezTo>
                  <a:pt x="274" y="735"/>
                  <a:pt x="268" y="724"/>
                  <a:pt x="253" y="724"/>
                </a:cubicBezTo>
                <a:lnTo>
                  <a:pt x="155" y="724"/>
                </a:lnTo>
                <a:cubicBezTo>
                  <a:pt x="141" y="724"/>
                  <a:pt x="128" y="737"/>
                  <a:pt x="128" y="751"/>
                </a:cubicBezTo>
                <a:lnTo>
                  <a:pt x="128" y="851"/>
                </a:lnTo>
                <a:cubicBezTo>
                  <a:pt x="128" y="868"/>
                  <a:pt x="143" y="879"/>
                  <a:pt x="160" y="879"/>
                </a:cubicBezTo>
                <a:lnTo>
                  <a:pt x="248" y="879"/>
                </a:lnTo>
                <a:close/>
                <a:moveTo>
                  <a:pt x="153" y="394"/>
                </a:moveTo>
                <a:cubicBezTo>
                  <a:pt x="153" y="389"/>
                  <a:pt x="154" y="387"/>
                  <a:pt x="160" y="387"/>
                </a:cubicBezTo>
                <a:lnTo>
                  <a:pt x="248" y="387"/>
                </a:lnTo>
                <a:cubicBezTo>
                  <a:pt x="253" y="387"/>
                  <a:pt x="255" y="389"/>
                  <a:pt x="255" y="394"/>
                </a:cubicBezTo>
                <a:cubicBezTo>
                  <a:pt x="255" y="401"/>
                  <a:pt x="213" y="429"/>
                  <a:pt x="208" y="429"/>
                </a:cubicBezTo>
                <a:cubicBezTo>
                  <a:pt x="203" y="429"/>
                  <a:pt x="190" y="409"/>
                  <a:pt x="175" y="409"/>
                </a:cubicBezTo>
                <a:cubicBezTo>
                  <a:pt x="168" y="409"/>
                  <a:pt x="158" y="417"/>
                  <a:pt x="158" y="424"/>
                </a:cubicBezTo>
                <a:lnTo>
                  <a:pt x="158" y="427"/>
                </a:lnTo>
                <a:cubicBezTo>
                  <a:pt x="158" y="437"/>
                  <a:pt x="192" y="470"/>
                  <a:pt x="200" y="474"/>
                </a:cubicBezTo>
                <a:lnTo>
                  <a:pt x="255" y="434"/>
                </a:lnTo>
                <a:lnTo>
                  <a:pt x="255" y="492"/>
                </a:lnTo>
                <a:lnTo>
                  <a:pt x="153" y="492"/>
                </a:lnTo>
                <a:lnTo>
                  <a:pt x="153" y="394"/>
                </a:lnTo>
                <a:close/>
                <a:moveTo>
                  <a:pt x="278" y="382"/>
                </a:moveTo>
                <a:cubicBezTo>
                  <a:pt x="275" y="369"/>
                  <a:pt x="264" y="362"/>
                  <a:pt x="248" y="362"/>
                </a:cubicBezTo>
                <a:lnTo>
                  <a:pt x="160" y="362"/>
                </a:lnTo>
                <a:cubicBezTo>
                  <a:pt x="143" y="362"/>
                  <a:pt x="128" y="373"/>
                  <a:pt x="128" y="390"/>
                </a:cubicBezTo>
                <a:lnTo>
                  <a:pt x="128" y="489"/>
                </a:lnTo>
                <a:cubicBezTo>
                  <a:pt x="128" y="504"/>
                  <a:pt x="141" y="517"/>
                  <a:pt x="155" y="517"/>
                </a:cubicBezTo>
                <a:lnTo>
                  <a:pt x="253" y="517"/>
                </a:lnTo>
                <a:cubicBezTo>
                  <a:pt x="292" y="517"/>
                  <a:pt x="280" y="455"/>
                  <a:pt x="279" y="416"/>
                </a:cubicBezTo>
                <a:lnTo>
                  <a:pt x="343" y="362"/>
                </a:lnTo>
                <a:cubicBezTo>
                  <a:pt x="343" y="362"/>
                  <a:pt x="338" y="360"/>
                  <a:pt x="338" y="360"/>
                </a:cubicBezTo>
                <a:cubicBezTo>
                  <a:pt x="313" y="360"/>
                  <a:pt x="293" y="381"/>
                  <a:pt x="278" y="382"/>
                </a:cubicBezTo>
                <a:close/>
                <a:moveTo>
                  <a:pt x="153" y="569"/>
                </a:moveTo>
                <a:lnTo>
                  <a:pt x="255" y="569"/>
                </a:lnTo>
                <a:lnTo>
                  <a:pt x="255" y="582"/>
                </a:lnTo>
                <a:lnTo>
                  <a:pt x="208" y="612"/>
                </a:lnTo>
                <a:lnTo>
                  <a:pt x="176" y="588"/>
                </a:lnTo>
                <a:cubicBezTo>
                  <a:pt x="168" y="593"/>
                  <a:pt x="158" y="595"/>
                  <a:pt x="158" y="607"/>
                </a:cubicBezTo>
                <a:cubicBezTo>
                  <a:pt x="158" y="614"/>
                  <a:pt x="193" y="654"/>
                  <a:pt x="200" y="654"/>
                </a:cubicBezTo>
                <a:cubicBezTo>
                  <a:pt x="212" y="654"/>
                  <a:pt x="242" y="620"/>
                  <a:pt x="255" y="617"/>
                </a:cubicBezTo>
                <a:lnTo>
                  <a:pt x="255" y="672"/>
                </a:lnTo>
                <a:lnTo>
                  <a:pt x="153" y="672"/>
                </a:lnTo>
                <a:lnTo>
                  <a:pt x="153" y="569"/>
                </a:lnTo>
                <a:close/>
                <a:moveTo>
                  <a:pt x="280" y="563"/>
                </a:moveTo>
                <a:cubicBezTo>
                  <a:pt x="275" y="555"/>
                  <a:pt x="269" y="544"/>
                  <a:pt x="255" y="544"/>
                </a:cubicBezTo>
                <a:lnTo>
                  <a:pt x="153" y="544"/>
                </a:lnTo>
                <a:cubicBezTo>
                  <a:pt x="140" y="544"/>
                  <a:pt x="128" y="557"/>
                  <a:pt x="128" y="569"/>
                </a:cubicBezTo>
                <a:lnTo>
                  <a:pt x="128" y="672"/>
                </a:lnTo>
                <a:cubicBezTo>
                  <a:pt x="128" y="684"/>
                  <a:pt x="140" y="696"/>
                  <a:pt x="153" y="696"/>
                </a:cubicBezTo>
                <a:lnTo>
                  <a:pt x="255" y="696"/>
                </a:lnTo>
                <a:cubicBezTo>
                  <a:pt x="291" y="696"/>
                  <a:pt x="280" y="632"/>
                  <a:pt x="279" y="596"/>
                </a:cubicBezTo>
                <a:lnTo>
                  <a:pt x="343" y="542"/>
                </a:lnTo>
                <a:lnTo>
                  <a:pt x="334" y="538"/>
                </a:lnTo>
                <a:lnTo>
                  <a:pt x="280" y="563"/>
                </a:lnTo>
                <a:close/>
                <a:moveTo>
                  <a:pt x="370" y="829"/>
                </a:moveTo>
                <a:cubicBezTo>
                  <a:pt x="370" y="834"/>
                  <a:pt x="372" y="836"/>
                  <a:pt x="378" y="836"/>
                </a:cubicBezTo>
                <a:lnTo>
                  <a:pt x="573" y="836"/>
                </a:lnTo>
                <a:cubicBezTo>
                  <a:pt x="579" y="836"/>
                  <a:pt x="580" y="834"/>
                  <a:pt x="580" y="829"/>
                </a:cubicBezTo>
                <a:lnTo>
                  <a:pt x="580" y="774"/>
                </a:lnTo>
                <a:cubicBezTo>
                  <a:pt x="580" y="768"/>
                  <a:pt x="579" y="766"/>
                  <a:pt x="573" y="766"/>
                </a:cubicBezTo>
                <a:lnTo>
                  <a:pt x="370" y="766"/>
                </a:lnTo>
                <a:lnTo>
                  <a:pt x="370" y="829"/>
                </a:lnTo>
                <a:close/>
                <a:moveTo>
                  <a:pt x="370" y="654"/>
                </a:moveTo>
                <a:lnTo>
                  <a:pt x="580" y="654"/>
                </a:lnTo>
                <a:lnTo>
                  <a:pt x="580" y="587"/>
                </a:lnTo>
                <a:lnTo>
                  <a:pt x="370" y="587"/>
                </a:lnTo>
                <a:lnTo>
                  <a:pt x="370" y="654"/>
                </a:lnTo>
                <a:close/>
                <a:moveTo>
                  <a:pt x="370" y="474"/>
                </a:moveTo>
                <a:lnTo>
                  <a:pt x="523" y="474"/>
                </a:lnTo>
                <a:lnTo>
                  <a:pt x="523" y="407"/>
                </a:lnTo>
                <a:lnTo>
                  <a:pt x="370" y="407"/>
                </a:lnTo>
                <a:lnTo>
                  <a:pt x="370" y="474"/>
                </a:lnTo>
                <a:close/>
              </a:path>
            </a:pathLst>
          </a:custGeom>
          <a:solidFill>
            <a:schemeClr val="bg1"/>
          </a:solidFill>
          <a:ln>
            <a:noFill/>
          </a:ln>
          <a:effectLst/>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chemeClr val="bg1"/>
              </a:solidFill>
              <a:effectLst/>
              <a:uLnTx/>
              <a:uFillTx/>
              <a:sym typeface="+mn-lt"/>
            </a:endParaRPr>
          </a:p>
        </p:txBody>
      </p:sp>
      <p:grpSp>
        <p:nvGrpSpPr>
          <p:cNvPr id="37" name="OfficePLUS.cn-6">
            <a:extLst>
              <a:ext uri="{FF2B5EF4-FFF2-40B4-BE49-F238E27FC236}">
                <a16:creationId xmlns:a16="http://schemas.microsoft.com/office/drawing/2014/main" id="{0A2C5595-87C0-4EB6-AFD5-C2FF27148065}"/>
              </a:ext>
            </a:extLst>
          </p:cNvPr>
          <p:cNvGrpSpPr/>
          <p:nvPr/>
        </p:nvGrpSpPr>
        <p:grpSpPr>
          <a:xfrm>
            <a:off x="5063754" y="3761197"/>
            <a:ext cx="348221" cy="380748"/>
            <a:chOff x="697828" y="4453123"/>
            <a:chExt cx="229831" cy="251300"/>
          </a:xfrm>
          <a:gradFill>
            <a:gsLst>
              <a:gs pos="0">
                <a:srgbClr val="009FFF"/>
              </a:gs>
              <a:gs pos="100000">
                <a:srgbClr val="006DFF"/>
              </a:gs>
            </a:gsLst>
            <a:lin ang="5400000" scaled="0"/>
          </a:gradFill>
          <a:effectLst/>
        </p:grpSpPr>
        <p:sp>
          <p:nvSpPr>
            <p:cNvPr id="38" name="OfficePLUS.cn-6-1">
              <a:extLst>
                <a:ext uri="{FF2B5EF4-FFF2-40B4-BE49-F238E27FC236}">
                  <a16:creationId xmlns:a16="http://schemas.microsoft.com/office/drawing/2014/main" id="{90E1EEA0-A719-4026-9658-6D93C3919DE9}"/>
                </a:ext>
              </a:extLst>
            </p:cNvPr>
            <p:cNvSpPr/>
            <p:nvPr/>
          </p:nvSpPr>
          <p:spPr bwMode="auto">
            <a:xfrm>
              <a:off x="697828" y="4453123"/>
              <a:ext cx="229831" cy="177458"/>
            </a:xfrm>
            <a:custGeom>
              <a:avLst/>
              <a:gdLst>
                <a:gd name="T0" fmla="*/ 179 w 193"/>
                <a:gd name="T1" fmla="*/ 54 h 149"/>
                <a:gd name="T2" fmla="*/ 193 w 193"/>
                <a:gd name="T3" fmla="*/ 0 h 149"/>
                <a:gd name="T4" fmla="*/ 138 w 193"/>
                <a:gd name="T5" fmla="*/ 13 h 149"/>
                <a:gd name="T6" fmla="*/ 152 w 193"/>
                <a:gd name="T7" fmla="*/ 27 h 149"/>
                <a:gd name="T8" fmla="*/ 99 w 193"/>
                <a:gd name="T9" fmla="*/ 79 h 149"/>
                <a:gd name="T10" fmla="*/ 77 w 193"/>
                <a:gd name="T11" fmla="*/ 57 h 149"/>
                <a:gd name="T12" fmla="*/ 0 w 193"/>
                <a:gd name="T13" fmla="*/ 134 h 149"/>
                <a:gd name="T14" fmla="*/ 15 w 193"/>
                <a:gd name="T15" fmla="*/ 149 h 149"/>
                <a:gd name="T16" fmla="*/ 15 w 193"/>
                <a:gd name="T17" fmla="*/ 149 h 149"/>
                <a:gd name="T18" fmla="*/ 77 w 193"/>
                <a:gd name="T19" fmla="*/ 87 h 149"/>
                <a:gd name="T20" fmla="*/ 99 w 193"/>
                <a:gd name="T21" fmla="*/ 108 h 149"/>
                <a:gd name="T22" fmla="*/ 167 w 193"/>
                <a:gd name="T23" fmla="*/ 41 h 149"/>
                <a:gd name="T24" fmla="*/ 179 w 193"/>
                <a:gd name="T25" fmla="*/ 5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3" h="149">
                  <a:moveTo>
                    <a:pt x="179" y="54"/>
                  </a:moveTo>
                  <a:lnTo>
                    <a:pt x="193" y="0"/>
                  </a:lnTo>
                  <a:lnTo>
                    <a:pt x="138" y="13"/>
                  </a:lnTo>
                  <a:lnTo>
                    <a:pt x="152" y="27"/>
                  </a:lnTo>
                  <a:lnTo>
                    <a:pt x="99" y="79"/>
                  </a:lnTo>
                  <a:lnTo>
                    <a:pt x="77" y="57"/>
                  </a:lnTo>
                  <a:lnTo>
                    <a:pt x="0" y="134"/>
                  </a:lnTo>
                  <a:lnTo>
                    <a:pt x="15" y="149"/>
                  </a:lnTo>
                  <a:lnTo>
                    <a:pt x="15" y="149"/>
                  </a:lnTo>
                  <a:lnTo>
                    <a:pt x="77" y="87"/>
                  </a:lnTo>
                  <a:lnTo>
                    <a:pt x="99" y="108"/>
                  </a:lnTo>
                  <a:lnTo>
                    <a:pt x="167" y="41"/>
                  </a:lnTo>
                  <a:lnTo>
                    <a:pt x="179" y="54"/>
                  </a:lnTo>
                  <a:close/>
                </a:path>
              </a:pathLst>
            </a:custGeom>
            <a:grpFill/>
            <a:ln>
              <a:noFill/>
            </a:ln>
          </p:spPr>
          <p:txBody>
            <a:bodyPr vert="horz" wrap="square" lIns="68589" tIns="34295" rIns="68589" bIns="34295" numCol="1" anchor="t" anchorCtr="0" compatLnSpc="1"/>
            <a:lstStyle/>
            <a:p>
              <a:endParaRPr lang="zh-CN" altLang="en-US">
                <a:solidFill>
                  <a:schemeClr val="bg1"/>
                </a:solidFill>
                <a:sym typeface="+mn-lt"/>
              </a:endParaRPr>
            </a:p>
          </p:txBody>
        </p:sp>
        <p:sp>
          <p:nvSpPr>
            <p:cNvPr id="39" name="OfficePLUS.cn-6-2">
              <a:extLst>
                <a:ext uri="{FF2B5EF4-FFF2-40B4-BE49-F238E27FC236}">
                  <a16:creationId xmlns:a16="http://schemas.microsoft.com/office/drawing/2014/main" id="{F3A5C27B-1541-4357-889F-B27D67220582}"/>
                </a:ext>
              </a:extLst>
            </p:cNvPr>
            <p:cNvSpPr>
              <a:spLocks noChangeArrowheads="1"/>
            </p:cNvSpPr>
            <p:nvPr/>
          </p:nvSpPr>
          <p:spPr bwMode="auto">
            <a:xfrm>
              <a:off x="718073" y="4643682"/>
              <a:ext cx="33343" cy="60741"/>
            </a:xfrm>
            <a:prstGeom prst="rect">
              <a:avLst/>
            </a:prstGeom>
            <a:grpFill/>
            <a:ln>
              <a:noFill/>
            </a:ln>
          </p:spPr>
          <p:txBody>
            <a:bodyPr vert="horz" wrap="square" lIns="68589" tIns="34295" rIns="68589" bIns="34295" numCol="1" anchor="t" anchorCtr="0" compatLnSpc="1"/>
            <a:lstStyle/>
            <a:p>
              <a:endParaRPr lang="zh-CN" altLang="en-US">
                <a:solidFill>
                  <a:schemeClr val="bg1"/>
                </a:solidFill>
                <a:sym typeface="+mn-lt"/>
              </a:endParaRPr>
            </a:p>
          </p:txBody>
        </p:sp>
        <p:sp>
          <p:nvSpPr>
            <p:cNvPr id="40" name="OfficePLUS.cn-6-3">
              <a:extLst>
                <a:ext uri="{FF2B5EF4-FFF2-40B4-BE49-F238E27FC236}">
                  <a16:creationId xmlns:a16="http://schemas.microsoft.com/office/drawing/2014/main" id="{F2C7750D-D90A-4E84-8377-D8B4DA1B4B8D}"/>
                </a:ext>
              </a:extLst>
            </p:cNvPr>
            <p:cNvSpPr>
              <a:spLocks noChangeArrowheads="1"/>
            </p:cNvSpPr>
            <p:nvPr/>
          </p:nvSpPr>
          <p:spPr bwMode="auto">
            <a:xfrm>
              <a:off x="772851" y="4613906"/>
              <a:ext cx="33343" cy="90515"/>
            </a:xfrm>
            <a:prstGeom prst="rect">
              <a:avLst/>
            </a:prstGeom>
            <a:grpFill/>
            <a:ln>
              <a:noFill/>
            </a:ln>
          </p:spPr>
          <p:txBody>
            <a:bodyPr vert="horz" wrap="square" lIns="68589" tIns="34295" rIns="68589" bIns="34295" numCol="1" anchor="t" anchorCtr="0" compatLnSpc="1"/>
            <a:lstStyle/>
            <a:p>
              <a:endParaRPr lang="zh-CN" altLang="en-US">
                <a:solidFill>
                  <a:schemeClr val="bg1"/>
                </a:solidFill>
                <a:sym typeface="+mn-lt"/>
              </a:endParaRPr>
            </a:p>
          </p:txBody>
        </p:sp>
        <p:sp>
          <p:nvSpPr>
            <p:cNvPr id="41" name="OfficePLUS.cn-6-4">
              <a:extLst>
                <a:ext uri="{FF2B5EF4-FFF2-40B4-BE49-F238E27FC236}">
                  <a16:creationId xmlns:a16="http://schemas.microsoft.com/office/drawing/2014/main" id="{DE1E1C13-0117-4C96-9BED-C48D3A41859F}"/>
                </a:ext>
              </a:extLst>
            </p:cNvPr>
            <p:cNvSpPr>
              <a:spLocks noChangeArrowheads="1"/>
            </p:cNvSpPr>
            <p:nvPr/>
          </p:nvSpPr>
          <p:spPr bwMode="auto">
            <a:xfrm>
              <a:off x="828820" y="4584131"/>
              <a:ext cx="33343" cy="120291"/>
            </a:xfrm>
            <a:prstGeom prst="rect">
              <a:avLst/>
            </a:prstGeom>
            <a:grpFill/>
            <a:ln>
              <a:noFill/>
            </a:ln>
          </p:spPr>
          <p:txBody>
            <a:bodyPr vert="horz" wrap="square" lIns="68589" tIns="34295" rIns="68589" bIns="34295" numCol="1" anchor="t" anchorCtr="0" compatLnSpc="1"/>
            <a:lstStyle/>
            <a:p>
              <a:endParaRPr lang="zh-CN" altLang="en-US">
                <a:solidFill>
                  <a:schemeClr val="bg1"/>
                </a:solidFill>
                <a:sym typeface="+mn-lt"/>
              </a:endParaRPr>
            </a:p>
          </p:txBody>
        </p:sp>
        <p:sp>
          <p:nvSpPr>
            <p:cNvPr id="42" name="OfficePLUS.cn-6-5">
              <a:extLst>
                <a:ext uri="{FF2B5EF4-FFF2-40B4-BE49-F238E27FC236}">
                  <a16:creationId xmlns:a16="http://schemas.microsoft.com/office/drawing/2014/main" id="{1809A1C1-C113-4AC6-9ED6-C68C8F47B4E6}"/>
                </a:ext>
              </a:extLst>
            </p:cNvPr>
            <p:cNvSpPr>
              <a:spLocks noChangeArrowheads="1"/>
            </p:cNvSpPr>
            <p:nvPr/>
          </p:nvSpPr>
          <p:spPr bwMode="auto">
            <a:xfrm>
              <a:off x="883598" y="4554357"/>
              <a:ext cx="33343" cy="150065"/>
            </a:xfrm>
            <a:prstGeom prst="rect">
              <a:avLst/>
            </a:prstGeom>
            <a:grpFill/>
            <a:ln>
              <a:noFill/>
            </a:ln>
          </p:spPr>
          <p:txBody>
            <a:bodyPr vert="horz" wrap="square" lIns="68589" tIns="34295" rIns="68589" bIns="34295" numCol="1" anchor="t" anchorCtr="0" compatLnSpc="1"/>
            <a:lstStyle/>
            <a:p>
              <a:endParaRPr lang="zh-CN" altLang="en-US">
                <a:solidFill>
                  <a:schemeClr val="bg1"/>
                </a:solidFill>
                <a:sym typeface="+mn-lt"/>
              </a:endParaRPr>
            </a:p>
          </p:txBody>
        </p:sp>
      </p:grpSp>
      <p:sp>
        <p:nvSpPr>
          <p:cNvPr id="43" name="OfficePLUS.cn-7">
            <a:extLst>
              <a:ext uri="{FF2B5EF4-FFF2-40B4-BE49-F238E27FC236}">
                <a16:creationId xmlns:a16="http://schemas.microsoft.com/office/drawing/2014/main" id="{36F62D92-3261-4AA9-BC83-6ACF4F37307F}"/>
              </a:ext>
            </a:extLst>
          </p:cNvPr>
          <p:cNvSpPr>
            <a:spLocks noEditPoints="1"/>
          </p:cNvSpPr>
          <p:nvPr/>
        </p:nvSpPr>
        <p:spPr bwMode="auto">
          <a:xfrm>
            <a:off x="6704219" y="2881851"/>
            <a:ext cx="440424" cy="310986"/>
          </a:xfrm>
          <a:custGeom>
            <a:avLst/>
            <a:gdLst>
              <a:gd name="T0" fmla="*/ 218 w 219"/>
              <a:gd name="T1" fmla="*/ 117 h 154"/>
              <a:gd name="T2" fmla="*/ 219 w 219"/>
              <a:gd name="T3" fmla="*/ 118 h 154"/>
              <a:gd name="T4" fmla="*/ 218 w 219"/>
              <a:gd name="T5" fmla="*/ 119 h 154"/>
              <a:gd name="T6" fmla="*/ 174 w 219"/>
              <a:gd name="T7" fmla="*/ 153 h 154"/>
              <a:gd name="T8" fmla="*/ 172 w 219"/>
              <a:gd name="T9" fmla="*/ 153 h 154"/>
              <a:gd name="T10" fmla="*/ 171 w 219"/>
              <a:gd name="T11" fmla="*/ 151 h 154"/>
              <a:gd name="T12" fmla="*/ 179 w 219"/>
              <a:gd name="T13" fmla="*/ 133 h 154"/>
              <a:gd name="T14" fmla="*/ 113 w 219"/>
              <a:gd name="T15" fmla="*/ 106 h 154"/>
              <a:gd name="T16" fmla="*/ 126 w 219"/>
              <a:gd name="T17" fmla="*/ 89 h 154"/>
              <a:gd name="T18" fmla="*/ 131 w 219"/>
              <a:gd name="T19" fmla="*/ 82 h 154"/>
              <a:gd name="T20" fmla="*/ 179 w 219"/>
              <a:gd name="T21" fmla="*/ 103 h 154"/>
              <a:gd name="T22" fmla="*/ 171 w 219"/>
              <a:gd name="T23" fmla="*/ 85 h 154"/>
              <a:gd name="T24" fmla="*/ 172 w 219"/>
              <a:gd name="T25" fmla="*/ 83 h 154"/>
              <a:gd name="T26" fmla="*/ 173 w 219"/>
              <a:gd name="T27" fmla="*/ 82 h 154"/>
              <a:gd name="T28" fmla="*/ 174 w 219"/>
              <a:gd name="T29" fmla="*/ 83 h 154"/>
              <a:gd name="T30" fmla="*/ 218 w 219"/>
              <a:gd name="T31" fmla="*/ 117 h 154"/>
              <a:gd name="T32" fmla="*/ 45 w 219"/>
              <a:gd name="T33" fmla="*/ 71 h 154"/>
              <a:gd name="T34" fmla="*/ 46 w 219"/>
              <a:gd name="T35" fmla="*/ 71 h 154"/>
              <a:gd name="T36" fmla="*/ 47 w 219"/>
              <a:gd name="T37" fmla="*/ 71 h 154"/>
              <a:gd name="T38" fmla="*/ 47 w 219"/>
              <a:gd name="T39" fmla="*/ 69 h 154"/>
              <a:gd name="T40" fmla="*/ 40 w 219"/>
              <a:gd name="T41" fmla="*/ 50 h 154"/>
              <a:gd name="T42" fmla="*/ 87 w 219"/>
              <a:gd name="T43" fmla="*/ 72 h 154"/>
              <a:gd name="T44" fmla="*/ 93 w 219"/>
              <a:gd name="T45" fmla="*/ 65 h 154"/>
              <a:gd name="T46" fmla="*/ 106 w 219"/>
              <a:gd name="T47" fmla="*/ 49 h 154"/>
              <a:gd name="T48" fmla="*/ 40 w 219"/>
              <a:gd name="T49" fmla="*/ 21 h 154"/>
              <a:gd name="T50" fmla="*/ 47 w 219"/>
              <a:gd name="T51" fmla="*/ 2 h 154"/>
              <a:gd name="T52" fmla="*/ 47 w 219"/>
              <a:gd name="T53" fmla="*/ 0 h 154"/>
              <a:gd name="T54" fmla="*/ 45 w 219"/>
              <a:gd name="T55" fmla="*/ 0 h 154"/>
              <a:gd name="T56" fmla="*/ 0 w 219"/>
              <a:gd name="T57" fmla="*/ 34 h 154"/>
              <a:gd name="T58" fmla="*/ 0 w 219"/>
              <a:gd name="T59" fmla="*/ 35 h 154"/>
              <a:gd name="T60" fmla="*/ 0 w 219"/>
              <a:gd name="T61" fmla="*/ 37 h 154"/>
              <a:gd name="T62" fmla="*/ 45 w 219"/>
              <a:gd name="T63" fmla="*/ 71 h 154"/>
              <a:gd name="T64" fmla="*/ 121 w 219"/>
              <a:gd name="T65" fmla="*/ 86 h 154"/>
              <a:gd name="T66" fmla="*/ 179 w 219"/>
              <a:gd name="T67" fmla="*/ 50 h 154"/>
              <a:gd name="T68" fmla="*/ 171 w 219"/>
              <a:gd name="T69" fmla="*/ 69 h 154"/>
              <a:gd name="T70" fmla="*/ 172 w 219"/>
              <a:gd name="T71" fmla="*/ 71 h 154"/>
              <a:gd name="T72" fmla="*/ 173 w 219"/>
              <a:gd name="T73" fmla="*/ 71 h 154"/>
              <a:gd name="T74" fmla="*/ 174 w 219"/>
              <a:gd name="T75" fmla="*/ 71 h 154"/>
              <a:gd name="T76" fmla="*/ 218 w 219"/>
              <a:gd name="T77" fmla="*/ 37 h 154"/>
              <a:gd name="T78" fmla="*/ 219 w 219"/>
              <a:gd name="T79" fmla="*/ 35 h 154"/>
              <a:gd name="T80" fmla="*/ 218 w 219"/>
              <a:gd name="T81" fmla="*/ 34 h 154"/>
              <a:gd name="T82" fmla="*/ 174 w 219"/>
              <a:gd name="T83" fmla="*/ 0 h 154"/>
              <a:gd name="T84" fmla="*/ 172 w 219"/>
              <a:gd name="T85" fmla="*/ 0 h 154"/>
              <a:gd name="T86" fmla="*/ 171 w 219"/>
              <a:gd name="T87" fmla="*/ 2 h 154"/>
              <a:gd name="T88" fmla="*/ 179 w 219"/>
              <a:gd name="T89" fmla="*/ 21 h 154"/>
              <a:gd name="T90" fmla="*/ 97 w 219"/>
              <a:gd name="T91" fmla="*/ 69 h 154"/>
              <a:gd name="T92" fmla="*/ 40 w 219"/>
              <a:gd name="T93" fmla="*/ 103 h 154"/>
              <a:gd name="T94" fmla="*/ 47 w 219"/>
              <a:gd name="T95" fmla="*/ 85 h 154"/>
              <a:gd name="T96" fmla="*/ 47 w 219"/>
              <a:gd name="T97" fmla="*/ 83 h 154"/>
              <a:gd name="T98" fmla="*/ 46 w 219"/>
              <a:gd name="T99" fmla="*/ 82 h 154"/>
              <a:gd name="T100" fmla="*/ 45 w 219"/>
              <a:gd name="T101" fmla="*/ 83 h 154"/>
              <a:gd name="T102" fmla="*/ 0 w 219"/>
              <a:gd name="T103" fmla="*/ 117 h 154"/>
              <a:gd name="T104" fmla="*/ 0 w 219"/>
              <a:gd name="T105" fmla="*/ 118 h 154"/>
              <a:gd name="T106" fmla="*/ 0 w 219"/>
              <a:gd name="T107" fmla="*/ 119 h 154"/>
              <a:gd name="T108" fmla="*/ 45 w 219"/>
              <a:gd name="T109" fmla="*/ 153 h 154"/>
              <a:gd name="T110" fmla="*/ 47 w 219"/>
              <a:gd name="T111" fmla="*/ 153 h 154"/>
              <a:gd name="T112" fmla="*/ 47 w 219"/>
              <a:gd name="T113" fmla="*/ 151 h 154"/>
              <a:gd name="T114" fmla="*/ 40 w 219"/>
              <a:gd name="T115" fmla="*/ 133 h 154"/>
              <a:gd name="T116" fmla="*/ 121 w 219"/>
              <a:gd name="T117" fmla="*/ 8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9" h="154">
                <a:moveTo>
                  <a:pt x="218" y="117"/>
                </a:moveTo>
                <a:cubicBezTo>
                  <a:pt x="219" y="117"/>
                  <a:pt x="219" y="117"/>
                  <a:pt x="219" y="118"/>
                </a:cubicBezTo>
                <a:cubicBezTo>
                  <a:pt x="219" y="119"/>
                  <a:pt x="219" y="119"/>
                  <a:pt x="218" y="119"/>
                </a:cubicBezTo>
                <a:cubicBezTo>
                  <a:pt x="174" y="153"/>
                  <a:pt x="174" y="153"/>
                  <a:pt x="174" y="153"/>
                </a:cubicBezTo>
                <a:cubicBezTo>
                  <a:pt x="174" y="154"/>
                  <a:pt x="173" y="154"/>
                  <a:pt x="172" y="153"/>
                </a:cubicBezTo>
                <a:cubicBezTo>
                  <a:pt x="171" y="153"/>
                  <a:pt x="171" y="152"/>
                  <a:pt x="171" y="151"/>
                </a:cubicBezTo>
                <a:cubicBezTo>
                  <a:pt x="179" y="133"/>
                  <a:pt x="179" y="133"/>
                  <a:pt x="179" y="133"/>
                </a:cubicBezTo>
                <a:cubicBezTo>
                  <a:pt x="145" y="131"/>
                  <a:pt x="126" y="119"/>
                  <a:pt x="113" y="106"/>
                </a:cubicBezTo>
                <a:cubicBezTo>
                  <a:pt x="118" y="100"/>
                  <a:pt x="122" y="94"/>
                  <a:pt x="126" y="89"/>
                </a:cubicBezTo>
                <a:cubicBezTo>
                  <a:pt x="128" y="86"/>
                  <a:pt x="130" y="84"/>
                  <a:pt x="131" y="82"/>
                </a:cubicBezTo>
                <a:cubicBezTo>
                  <a:pt x="141" y="93"/>
                  <a:pt x="154" y="102"/>
                  <a:pt x="179" y="103"/>
                </a:cubicBezTo>
                <a:cubicBezTo>
                  <a:pt x="171" y="85"/>
                  <a:pt x="171" y="85"/>
                  <a:pt x="171" y="85"/>
                </a:cubicBezTo>
                <a:cubicBezTo>
                  <a:pt x="171" y="84"/>
                  <a:pt x="171" y="83"/>
                  <a:pt x="172" y="83"/>
                </a:cubicBezTo>
                <a:cubicBezTo>
                  <a:pt x="172" y="82"/>
                  <a:pt x="173" y="82"/>
                  <a:pt x="173" y="82"/>
                </a:cubicBezTo>
                <a:cubicBezTo>
                  <a:pt x="173" y="82"/>
                  <a:pt x="174" y="82"/>
                  <a:pt x="174" y="83"/>
                </a:cubicBezTo>
                <a:lnTo>
                  <a:pt x="218" y="117"/>
                </a:lnTo>
                <a:close/>
                <a:moveTo>
                  <a:pt x="45" y="71"/>
                </a:moveTo>
                <a:cubicBezTo>
                  <a:pt x="45" y="71"/>
                  <a:pt x="45" y="71"/>
                  <a:pt x="46" y="71"/>
                </a:cubicBezTo>
                <a:cubicBezTo>
                  <a:pt x="46" y="71"/>
                  <a:pt x="46" y="71"/>
                  <a:pt x="47" y="71"/>
                </a:cubicBezTo>
                <a:cubicBezTo>
                  <a:pt x="47" y="70"/>
                  <a:pt x="48" y="69"/>
                  <a:pt x="47" y="69"/>
                </a:cubicBezTo>
                <a:cubicBezTo>
                  <a:pt x="40" y="50"/>
                  <a:pt x="40" y="50"/>
                  <a:pt x="40" y="50"/>
                </a:cubicBezTo>
                <a:cubicBezTo>
                  <a:pt x="65" y="52"/>
                  <a:pt x="77" y="61"/>
                  <a:pt x="87" y="72"/>
                </a:cubicBezTo>
                <a:cubicBezTo>
                  <a:pt x="89" y="70"/>
                  <a:pt x="91" y="68"/>
                  <a:pt x="93" y="65"/>
                </a:cubicBezTo>
                <a:cubicBezTo>
                  <a:pt x="96" y="60"/>
                  <a:pt x="101" y="54"/>
                  <a:pt x="106" y="49"/>
                </a:cubicBezTo>
                <a:cubicBezTo>
                  <a:pt x="92" y="35"/>
                  <a:pt x="73" y="23"/>
                  <a:pt x="40" y="21"/>
                </a:cubicBezTo>
                <a:cubicBezTo>
                  <a:pt x="47" y="2"/>
                  <a:pt x="47" y="2"/>
                  <a:pt x="47" y="2"/>
                </a:cubicBezTo>
                <a:cubicBezTo>
                  <a:pt x="48" y="1"/>
                  <a:pt x="47" y="1"/>
                  <a:pt x="47" y="0"/>
                </a:cubicBezTo>
                <a:cubicBezTo>
                  <a:pt x="46" y="0"/>
                  <a:pt x="45" y="0"/>
                  <a:pt x="45" y="0"/>
                </a:cubicBezTo>
                <a:cubicBezTo>
                  <a:pt x="0" y="34"/>
                  <a:pt x="0" y="34"/>
                  <a:pt x="0" y="34"/>
                </a:cubicBezTo>
                <a:cubicBezTo>
                  <a:pt x="0" y="34"/>
                  <a:pt x="0" y="35"/>
                  <a:pt x="0" y="35"/>
                </a:cubicBezTo>
                <a:cubicBezTo>
                  <a:pt x="0" y="36"/>
                  <a:pt x="0" y="36"/>
                  <a:pt x="0" y="37"/>
                </a:cubicBezTo>
                <a:lnTo>
                  <a:pt x="45" y="71"/>
                </a:lnTo>
                <a:close/>
                <a:moveTo>
                  <a:pt x="121" y="86"/>
                </a:moveTo>
                <a:cubicBezTo>
                  <a:pt x="134" y="67"/>
                  <a:pt x="145" y="53"/>
                  <a:pt x="179" y="50"/>
                </a:cubicBezTo>
                <a:cubicBezTo>
                  <a:pt x="171" y="69"/>
                  <a:pt x="171" y="69"/>
                  <a:pt x="171" y="69"/>
                </a:cubicBezTo>
                <a:cubicBezTo>
                  <a:pt x="171" y="69"/>
                  <a:pt x="171" y="70"/>
                  <a:pt x="172" y="71"/>
                </a:cubicBezTo>
                <a:cubicBezTo>
                  <a:pt x="172" y="71"/>
                  <a:pt x="173" y="71"/>
                  <a:pt x="173" y="71"/>
                </a:cubicBezTo>
                <a:cubicBezTo>
                  <a:pt x="173" y="71"/>
                  <a:pt x="174" y="71"/>
                  <a:pt x="174" y="71"/>
                </a:cubicBezTo>
                <a:cubicBezTo>
                  <a:pt x="218" y="37"/>
                  <a:pt x="218" y="37"/>
                  <a:pt x="218" y="37"/>
                </a:cubicBezTo>
                <a:cubicBezTo>
                  <a:pt x="219" y="36"/>
                  <a:pt x="219" y="36"/>
                  <a:pt x="219" y="35"/>
                </a:cubicBezTo>
                <a:cubicBezTo>
                  <a:pt x="219" y="35"/>
                  <a:pt x="219" y="34"/>
                  <a:pt x="218" y="34"/>
                </a:cubicBezTo>
                <a:cubicBezTo>
                  <a:pt x="174" y="0"/>
                  <a:pt x="174" y="0"/>
                  <a:pt x="174" y="0"/>
                </a:cubicBezTo>
                <a:cubicBezTo>
                  <a:pt x="174" y="0"/>
                  <a:pt x="173" y="0"/>
                  <a:pt x="172" y="0"/>
                </a:cubicBezTo>
                <a:cubicBezTo>
                  <a:pt x="171" y="1"/>
                  <a:pt x="171" y="1"/>
                  <a:pt x="171" y="2"/>
                </a:cubicBezTo>
                <a:cubicBezTo>
                  <a:pt x="179" y="21"/>
                  <a:pt x="179" y="21"/>
                  <a:pt x="179" y="21"/>
                </a:cubicBezTo>
                <a:cubicBezTo>
                  <a:pt x="130" y="23"/>
                  <a:pt x="112" y="48"/>
                  <a:pt x="97" y="69"/>
                </a:cubicBezTo>
                <a:cubicBezTo>
                  <a:pt x="84" y="87"/>
                  <a:pt x="74" y="101"/>
                  <a:pt x="40" y="103"/>
                </a:cubicBezTo>
                <a:cubicBezTo>
                  <a:pt x="47" y="85"/>
                  <a:pt x="47" y="85"/>
                  <a:pt x="47" y="85"/>
                </a:cubicBezTo>
                <a:cubicBezTo>
                  <a:pt x="48" y="84"/>
                  <a:pt x="47" y="83"/>
                  <a:pt x="47" y="83"/>
                </a:cubicBezTo>
                <a:cubicBezTo>
                  <a:pt x="46" y="82"/>
                  <a:pt x="46" y="82"/>
                  <a:pt x="46" y="82"/>
                </a:cubicBezTo>
                <a:cubicBezTo>
                  <a:pt x="45" y="82"/>
                  <a:pt x="45" y="82"/>
                  <a:pt x="45" y="83"/>
                </a:cubicBezTo>
                <a:cubicBezTo>
                  <a:pt x="0" y="117"/>
                  <a:pt x="0" y="117"/>
                  <a:pt x="0" y="117"/>
                </a:cubicBezTo>
                <a:cubicBezTo>
                  <a:pt x="0" y="117"/>
                  <a:pt x="0" y="117"/>
                  <a:pt x="0" y="118"/>
                </a:cubicBezTo>
                <a:cubicBezTo>
                  <a:pt x="0" y="119"/>
                  <a:pt x="0" y="119"/>
                  <a:pt x="0" y="119"/>
                </a:cubicBezTo>
                <a:cubicBezTo>
                  <a:pt x="45" y="153"/>
                  <a:pt x="45" y="153"/>
                  <a:pt x="45" y="153"/>
                </a:cubicBezTo>
                <a:cubicBezTo>
                  <a:pt x="45" y="154"/>
                  <a:pt x="46" y="154"/>
                  <a:pt x="47" y="153"/>
                </a:cubicBezTo>
                <a:cubicBezTo>
                  <a:pt x="47" y="153"/>
                  <a:pt x="48" y="152"/>
                  <a:pt x="47" y="151"/>
                </a:cubicBezTo>
                <a:cubicBezTo>
                  <a:pt x="40" y="133"/>
                  <a:pt x="40" y="133"/>
                  <a:pt x="40" y="133"/>
                </a:cubicBezTo>
                <a:cubicBezTo>
                  <a:pt x="89" y="131"/>
                  <a:pt x="107" y="106"/>
                  <a:pt x="121" y="86"/>
                </a:cubicBezTo>
              </a:path>
            </a:pathLst>
          </a:custGeom>
          <a:gradFill>
            <a:gsLst>
              <a:gs pos="0">
                <a:srgbClr val="009FFF"/>
              </a:gs>
              <a:gs pos="100000">
                <a:srgbClr val="006DFF"/>
              </a:gs>
            </a:gsLst>
            <a:lin ang="5400000" scaled="0"/>
          </a:gradFill>
          <a:ln>
            <a:noFill/>
          </a:ln>
        </p:spPr>
        <p:txBody>
          <a:bodyPr vert="horz" wrap="square" lIns="121920" tIns="60960" rIns="121920" bIns="60960" numCol="1" anchor="t" anchorCtr="0" compatLnSpc="1"/>
          <a:lstStyle/>
          <a:p>
            <a:endParaRPr lang="id-ID" sz="1800">
              <a:solidFill>
                <a:schemeClr val="bg1"/>
              </a:solidFill>
              <a:sym typeface="+mn-lt"/>
            </a:endParaRPr>
          </a:p>
        </p:txBody>
      </p:sp>
      <p:sp>
        <p:nvSpPr>
          <p:cNvPr id="44" name="OfficePLUS.cn-8">
            <a:extLst>
              <a:ext uri="{FF2B5EF4-FFF2-40B4-BE49-F238E27FC236}">
                <a16:creationId xmlns:a16="http://schemas.microsoft.com/office/drawing/2014/main" id="{B8132EB7-D9EA-415D-80B1-59D8A4DF3F05}"/>
              </a:ext>
            </a:extLst>
          </p:cNvPr>
          <p:cNvSpPr/>
          <p:nvPr/>
        </p:nvSpPr>
        <p:spPr bwMode="auto">
          <a:xfrm>
            <a:off x="6136077" y="3777404"/>
            <a:ext cx="396326" cy="411571"/>
          </a:xfrm>
          <a:custGeom>
            <a:avLst/>
            <a:gdLst>
              <a:gd name="T0" fmla="*/ 99 w 137"/>
              <a:gd name="T1" fmla="*/ 57 h 142"/>
              <a:gd name="T2" fmla="*/ 137 w 137"/>
              <a:gd name="T3" fmla="*/ 57 h 142"/>
              <a:gd name="T4" fmla="*/ 76 w 137"/>
              <a:gd name="T5" fmla="*/ 4 h 142"/>
              <a:gd name="T6" fmla="*/ 69 w 137"/>
              <a:gd name="T7" fmla="*/ 0 h 142"/>
              <a:gd name="T8" fmla="*/ 62 w 137"/>
              <a:gd name="T9" fmla="*/ 4 h 142"/>
              <a:gd name="T10" fmla="*/ 0 w 137"/>
              <a:gd name="T11" fmla="*/ 57 h 142"/>
              <a:gd name="T12" fmla="*/ 39 w 137"/>
              <a:gd name="T13" fmla="*/ 57 h 142"/>
              <a:gd name="T14" fmla="*/ 62 w 137"/>
              <a:gd name="T15" fmla="*/ 4 h 142"/>
              <a:gd name="T16" fmla="*/ 62 w 137"/>
              <a:gd name="T17" fmla="*/ 5 h 142"/>
              <a:gd name="T18" fmla="*/ 43 w 137"/>
              <a:gd name="T19" fmla="*/ 57 h 142"/>
              <a:gd name="T20" fmla="*/ 64 w 137"/>
              <a:gd name="T21" fmla="*/ 57 h 142"/>
              <a:gd name="T22" fmla="*/ 64 w 137"/>
              <a:gd name="T23" fmla="*/ 122 h 142"/>
              <a:gd name="T24" fmla="*/ 64 w 137"/>
              <a:gd name="T25" fmla="*/ 125 h 142"/>
              <a:gd name="T26" fmla="*/ 64 w 137"/>
              <a:gd name="T27" fmla="*/ 130 h 142"/>
              <a:gd name="T28" fmla="*/ 76 w 137"/>
              <a:gd name="T29" fmla="*/ 142 h 142"/>
              <a:gd name="T30" fmla="*/ 87 w 137"/>
              <a:gd name="T31" fmla="*/ 130 h 142"/>
              <a:gd name="T32" fmla="*/ 87 w 137"/>
              <a:gd name="T33" fmla="*/ 125 h 142"/>
              <a:gd name="T34" fmla="*/ 79 w 137"/>
              <a:gd name="T35" fmla="*/ 125 h 142"/>
              <a:gd name="T36" fmla="*/ 79 w 137"/>
              <a:gd name="T37" fmla="*/ 127 h 142"/>
              <a:gd name="T38" fmla="*/ 79 w 137"/>
              <a:gd name="T39" fmla="*/ 129 h 142"/>
              <a:gd name="T40" fmla="*/ 76 w 137"/>
              <a:gd name="T41" fmla="*/ 133 h 142"/>
              <a:gd name="T42" fmla="*/ 72 w 137"/>
              <a:gd name="T43" fmla="*/ 129 h 142"/>
              <a:gd name="T44" fmla="*/ 72 w 137"/>
              <a:gd name="T45" fmla="*/ 127 h 142"/>
              <a:gd name="T46" fmla="*/ 72 w 137"/>
              <a:gd name="T47" fmla="*/ 125 h 142"/>
              <a:gd name="T48" fmla="*/ 72 w 137"/>
              <a:gd name="T49" fmla="*/ 111 h 142"/>
              <a:gd name="T50" fmla="*/ 72 w 137"/>
              <a:gd name="T51" fmla="*/ 57 h 142"/>
              <a:gd name="T52" fmla="*/ 94 w 137"/>
              <a:gd name="T53" fmla="*/ 57 h 142"/>
              <a:gd name="T54" fmla="*/ 76 w 137"/>
              <a:gd name="T55" fmla="*/ 5 h 142"/>
              <a:gd name="T56" fmla="*/ 76 w 137"/>
              <a:gd name="T57" fmla="*/ 4 h 142"/>
              <a:gd name="T58" fmla="*/ 99 w 137"/>
              <a:gd name="T59" fmla="*/ 57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7" h="142">
                <a:moveTo>
                  <a:pt x="99" y="57"/>
                </a:moveTo>
                <a:cubicBezTo>
                  <a:pt x="137" y="57"/>
                  <a:pt x="137" y="57"/>
                  <a:pt x="137" y="57"/>
                </a:cubicBezTo>
                <a:cubicBezTo>
                  <a:pt x="130" y="28"/>
                  <a:pt x="105" y="7"/>
                  <a:pt x="76" y="4"/>
                </a:cubicBezTo>
                <a:cubicBezTo>
                  <a:pt x="74" y="1"/>
                  <a:pt x="72" y="0"/>
                  <a:pt x="69" y="0"/>
                </a:cubicBezTo>
                <a:cubicBezTo>
                  <a:pt x="66" y="0"/>
                  <a:pt x="64" y="1"/>
                  <a:pt x="62" y="4"/>
                </a:cubicBezTo>
                <a:cubicBezTo>
                  <a:pt x="32" y="6"/>
                  <a:pt x="7" y="28"/>
                  <a:pt x="0" y="57"/>
                </a:cubicBezTo>
                <a:cubicBezTo>
                  <a:pt x="39" y="57"/>
                  <a:pt x="39" y="57"/>
                  <a:pt x="39" y="57"/>
                </a:cubicBezTo>
                <a:cubicBezTo>
                  <a:pt x="39" y="24"/>
                  <a:pt x="58" y="7"/>
                  <a:pt x="62" y="4"/>
                </a:cubicBezTo>
                <a:cubicBezTo>
                  <a:pt x="62" y="4"/>
                  <a:pt x="62" y="5"/>
                  <a:pt x="62" y="5"/>
                </a:cubicBezTo>
                <a:cubicBezTo>
                  <a:pt x="41" y="31"/>
                  <a:pt x="43" y="57"/>
                  <a:pt x="43" y="57"/>
                </a:cubicBezTo>
                <a:cubicBezTo>
                  <a:pt x="64" y="57"/>
                  <a:pt x="64" y="57"/>
                  <a:pt x="64" y="57"/>
                </a:cubicBezTo>
                <a:cubicBezTo>
                  <a:pt x="64" y="122"/>
                  <a:pt x="64" y="122"/>
                  <a:pt x="64" y="122"/>
                </a:cubicBezTo>
                <a:cubicBezTo>
                  <a:pt x="64" y="125"/>
                  <a:pt x="64" y="125"/>
                  <a:pt x="64" y="125"/>
                </a:cubicBezTo>
                <a:cubicBezTo>
                  <a:pt x="64" y="130"/>
                  <a:pt x="64" y="130"/>
                  <a:pt x="64" y="130"/>
                </a:cubicBezTo>
                <a:cubicBezTo>
                  <a:pt x="64" y="136"/>
                  <a:pt x="69" y="142"/>
                  <a:pt x="76" y="142"/>
                </a:cubicBezTo>
                <a:cubicBezTo>
                  <a:pt x="82" y="142"/>
                  <a:pt x="87" y="136"/>
                  <a:pt x="87" y="130"/>
                </a:cubicBezTo>
                <a:cubicBezTo>
                  <a:pt x="87" y="125"/>
                  <a:pt x="87" y="125"/>
                  <a:pt x="87" y="125"/>
                </a:cubicBezTo>
                <a:cubicBezTo>
                  <a:pt x="79" y="125"/>
                  <a:pt x="79" y="125"/>
                  <a:pt x="79" y="125"/>
                </a:cubicBezTo>
                <a:cubicBezTo>
                  <a:pt x="79" y="127"/>
                  <a:pt x="79" y="127"/>
                  <a:pt x="79" y="127"/>
                </a:cubicBezTo>
                <a:cubicBezTo>
                  <a:pt x="79" y="129"/>
                  <a:pt x="79" y="129"/>
                  <a:pt x="79" y="129"/>
                </a:cubicBezTo>
                <a:cubicBezTo>
                  <a:pt x="79" y="131"/>
                  <a:pt x="78" y="133"/>
                  <a:pt x="76" y="133"/>
                </a:cubicBezTo>
                <a:cubicBezTo>
                  <a:pt x="74" y="133"/>
                  <a:pt x="72" y="131"/>
                  <a:pt x="72" y="129"/>
                </a:cubicBezTo>
                <a:cubicBezTo>
                  <a:pt x="72" y="127"/>
                  <a:pt x="72" y="127"/>
                  <a:pt x="72" y="127"/>
                </a:cubicBezTo>
                <a:cubicBezTo>
                  <a:pt x="72" y="125"/>
                  <a:pt x="72" y="125"/>
                  <a:pt x="72" y="125"/>
                </a:cubicBezTo>
                <a:cubicBezTo>
                  <a:pt x="72" y="111"/>
                  <a:pt x="72" y="111"/>
                  <a:pt x="72" y="111"/>
                </a:cubicBezTo>
                <a:cubicBezTo>
                  <a:pt x="72" y="57"/>
                  <a:pt x="72" y="57"/>
                  <a:pt x="72" y="57"/>
                </a:cubicBezTo>
                <a:cubicBezTo>
                  <a:pt x="94" y="57"/>
                  <a:pt x="94" y="57"/>
                  <a:pt x="94" y="57"/>
                </a:cubicBezTo>
                <a:cubicBezTo>
                  <a:pt x="94" y="57"/>
                  <a:pt x="97" y="31"/>
                  <a:pt x="76" y="5"/>
                </a:cubicBezTo>
                <a:cubicBezTo>
                  <a:pt x="76" y="5"/>
                  <a:pt x="76" y="4"/>
                  <a:pt x="76" y="4"/>
                </a:cubicBezTo>
                <a:cubicBezTo>
                  <a:pt x="80" y="7"/>
                  <a:pt x="99" y="24"/>
                  <a:pt x="99" y="57"/>
                </a:cubicBezTo>
                <a:close/>
              </a:path>
            </a:pathLst>
          </a:custGeom>
          <a:solidFill>
            <a:schemeClr val="bg1"/>
          </a:solidFill>
          <a:ln>
            <a:noFill/>
          </a:ln>
        </p:spPr>
        <p:txBody>
          <a:bodyPr vert="horz" wrap="square" lIns="121920" tIns="60960" rIns="121920" bIns="60960" numCol="1" anchor="t" anchorCtr="0" compatLnSpc="1"/>
          <a:lstStyle/>
          <a:p>
            <a:pPr algn="ctr"/>
            <a:endParaRPr lang="en-US" sz="2400">
              <a:solidFill>
                <a:schemeClr val="bg1"/>
              </a:solidFill>
              <a:sym typeface="+mn-lt"/>
            </a:endParaRPr>
          </a:p>
        </p:txBody>
      </p:sp>
      <p:sp>
        <p:nvSpPr>
          <p:cNvPr id="54" name="OfficePLUS.cn-9">
            <a:extLst>
              <a:ext uri="{FF2B5EF4-FFF2-40B4-BE49-F238E27FC236}">
                <a16:creationId xmlns:a16="http://schemas.microsoft.com/office/drawing/2014/main" id="{F17B5668-9EB4-423E-813F-433392923A33}"/>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56" name="OfficePLUS.cn-10">
            <a:extLst>
              <a:ext uri="{FF2B5EF4-FFF2-40B4-BE49-F238E27FC236}">
                <a16:creationId xmlns:a16="http://schemas.microsoft.com/office/drawing/2014/main" id="{8AEDCB4E-B524-4D16-8870-AC25FB276713}"/>
              </a:ext>
            </a:extLst>
          </p:cNvPr>
          <p:cNvSpPr txBox="1"/>
          <p:nvPr/>
        </p:nvSpPr>
        <p:spPr>
          <a:xfrm>
            <a:off x="1128407" y="377390"/>
            <a:ext cx="1467068"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请输入标题</a:t>
            </a:r>
          </a:p>
        </p:txBody>
      </p:sp>
      <p:sp>
        <p:nvSpPr>
          <p:cNvPr id="58" name="OfficePLUS.cn-11">
            <a:extLst>
              <a:ext uri="{FF2B5EF4-FFF2-40B4-BE49-F238E27FC236}">
                <a16:creationId xmlns:a16="http://schemas.microsoft.com/office/drawing/2014/main" id="{BDAF87F0-0316-4213-9BF4-E6BA8E0C15D4}"/>
              </a:ext>
            </a:extLst>
          </p:cNvPr>
          <p:cNvSpPr txBox="1"/>
          <p:nvPr/>
        </p:nvSpPr>
        <p:spPr>
          <a:xfrm>
            <a:off x="1128407" y="711534"/>
            <a:ext cx="3195994" cy="308995"/>
          </a:xfrm>
          <a:prstGeom prst="rect">
            <a:avLst/>
          </a:prstGeom>
          <a:noFill/>
        </p:spPr>
        <p:txBody>
          <a:bodyPr wrap="square" rtlCol="0">
            <a:spAutoFit/>
          </a:bodyPr>
          <a:lstStyle/>
          <a:p>
            <a:pPr>
              <a:lnSpc>
                <a:spcPct val="130000"/>
              </a:lnSpc>
            </a:pPr>
            <a:r>
              <a:rPr lang="en-US" altLang="zh-CN" sz="1200" dirty="0">
                <a:solidFill>
                  <a:schemeClr val="bg1"/>
                </a:solidFill>
                <a:ea typeface="微软雅黑" panose="020B0503020204020204" pitchFamily="34" charset="-122"/>
                <a:sym typeface="+mn-lt"/>
              </a:rPr>
              <a:t>Enter your text here</a:t>
            </a:r>
          </a:p>
        </p:txBody>
      </p:sp>
      <p:sp>
        <p:nvSpPr>
          <p:cNvPr id="60" name="OfficePLUS.cn-12">
            <a:extLst>
              <a:ext uri="{FF2B5EF4-FFF2-40B4-BE49-F238E27FC236}">
                <a16:creationId xmlns:a16="http://schemas.microsoft.com/office/drawing/2014/main" id="{8A2263D3-C87F-4A37-9B73-6C1CF7268043}"/>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01</a:t>
            </a:r>
            <a:endParaRPr lang="zh-CN" altLang="en-US" sz="1600" b="1" dirty="0">
              <a:solidFill>
                <a:schemeClr val="bg1"/>
              </a:solidFill>
              <a:ea typeface="微软雅黑" panose="020B0503020204020204" pitchFamily="34" charset="-122"/>
              <a:sym typeface="+mn-lt"/>
            </a:endParaRPr>
          </a:p>
        </p:txBody>
      </p:sp>
      <p:sp>
        <p:nvSpPr>
          <p:cNvPr id="70" name="OfficePLUS.cn-13">
            <a:extLst>
              <a:ext uri="{FF2B5EF4-FFF2-40B4-BE49-F238E27FC236}">
                <a16:creationId xmlns:a16="http://schemas.microsoft.com/office/drawing/2014/main" id="{F5196AE2-67DA-4682-877C-C10E33FFC8E1}"/>
              </a:ext>
            </a:extLst>
          </p:cNvPr>
          <p:cNvSpPr txBox="1"/>
          <p:nvPr/>
        </p:nvSpPr>
        <p:spPr>
          <a:xfrm>
            <a:off x="8940756" y="2531158"/>
            <a:ext cx="1954381" cy="400110"/>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r>
              <a:rPr lang="zh-CN" altLang="en-US" dirty="0">
                <a:solidFill>
                  <a:schemeClr val="bg1"/>
                </a:solidFill>
                <a:cs typeface="+mn-ea"/>
                <a:sym typeface="+mn-lt"/>
              </a:rPr>
              <a:t>在此输入标题</a:t>
            </a:r>
          </a:p>
        </p:txBody>
      </p:sp>
      <p:sp>
        <p:nvSpPr>
          <p:cNvPr id="72" name="OfficePLUS.cn-14">
            <a:extLst>
              <a:ext uri="{FF2B5EF4-FFF2-40B4-BE49-F238E27FC236}">
                <a16:creationId xmlns:a16="http://schemas.microsoft.com/office/drawing/2014/main" id="{A04CCBFC-F909-4E33-8059-BF26A0A421B4}"/>
              </a:ext>
            </a:extLst>
          </p:cNvPr>
          <p:cNvSpPr/>
          <p:nvPr/>
        </p:nvSpPr>
        <p:spPr>
          <a:xfrm>
            <a:off x="8948778" y="2849926"/>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74" name="OfficePLUS.cn-15">
            <a:extLst>
              <a:ext uri="{FF2B5EF4-FFF2-40B4-BE49-F238E27FC236}">
                <a16:creationId xmlns:a16="http://schemas.microsoft.com/office/drawing/2014/main" id="{17C5B557-A1DB-4874-8605-1CA2D3FCC927}"/>
              </a:ext>
            </a:extLst>
          </p:cNvPr>
          <p:cNvSpPr txBox="1"/>
          <p:nvPr/>
        </p:nvSpPr>
        <p:spPr>
          <a:xfrm>
            <a:off x="7309713" y="4334195"/>
            <a:ext cx="1954381" cy="400110"/>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r>
              <a:rPr lang="zh-CN" altLang="en-US" dirty="0">
                <a:solidFill>
                  <a:schemeClr val="bg1"/>
                </a:solidFill>
                <a:cs typeface="+mn-ea"/>
                <a:sym typeface="+mn-lt"/>
              </a:rPr>
              <a:t>在此输入标题</a:t>
            </a:r>
          </a:p>
        </p:txBody>
      </p:sp>
      <p:sp>
        <p:nvSpPr>
          <p:cNvPr id="76" name="OfficePLUS.cn-16">
            <a:extLst>
              <a:ext uri="{FF2B5EF4-FFF2-40B4-BE49-F238E27FC236}">
                <a16:creationId xmlns:a16="http://schemas.microsoft.com/office/drawing/2014/main" id="{8C134E16-0CED-40F6-9EAB-A543CDB76EA9}"/>
              </a:ext>
            </a:extLst>
          </p:cNvPr>
          <p:cNvSpPr/>
          <p:nvPr/>
        </p:nvSpPr>
        <p:spPr>
          <a:xfrm>
            <a:off x="7317735" y="4652963"/>
            <a:ext cx="1938337" cy="70134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cs typeface="+mn-ea"/>
                <a:sym typeface="+mn-lt"/>
              </a:rPr>
              <a:t>在此输入正文内容</a:t>
            </a:r>
          </a:p>
          <a:p>
            <a:pP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78" name="OfficePLUS.cn-17">
            <a:extLst>
              <a:ext uri="{FF2B5EF4-FFF2-40B4-BE49-F238E27FC236}">
                <a16:creationId xmlns:a16="http://schemas.microsoft.com/office/drawing/2014/main" id="{1366026F-F83E-482A-B470-D36D759850DB}"/>
              </a:ext>
            </a:extLst>
          </p:cNvPr>
          <p:cNvSpPr txBox="1"/>
          <p:nvPr/>
        </p:nvSpPr>
        <p:spPr>
          <a:xfrm>
            <a:off x="2692356" y="2517414"/>
            <a:ext cx="1954381" cy="400110"/>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pPr algn="r"/>
            <a:r>
              <a:rPr lang="zh-CN" altLang="en-US" dirty="0">
                <a:solidFill>
                  <a:schemeClr val="bg1"/>
                </a:solidFill>
                <a:cs typeface="+mn-ea"/>
                <a:sym typeface="+mn-lt"/>
              </a:rPr>
              <a:t>在此输入标题</a:t>
            </a:r>
          </a:p>
        </p:txBody>
      </p:sp>
      <p:sp>
        <p:nvSpPr>
          <p:cNvPr id="80" name="OfficePLUS.cn-18">
            <a:extLst>
              <a:ext uri="{FF2B5EF4-FFF2-40B4-BE49-F238E27FC236}">
                <a16:creationId xmlns:a16="http://schemas.microsoft.com/office/drawing/2014/main" id="{92AB8892-FE06-4C8D-AEA7-3EC4997E54D2}"/>
              </a:ext>
            </a:extLst>
          </p:cNvPr>
          <p:cNvSpPr/>
          <p:nvPr/>
        </p:nvSpPr>
        <p:spPr>
          <a:xfrm>
            <a:off x="2700378" y="2836182"/>
            <a:ext cx="1938337" cy="701346"/>
          </a:xfrm>
          <a:prstGeom prst="rect">
            <a:avLst/>
          </a:prstGeom>
        </p:spPr>
        <p:txBody>
          <a:bodyPr wrap="square">
            <a:spAutoFit/>
          </a:bodyPr>
          <a:lstStyle/>
          <a:p>
            <a:pPr algn="r" fontAlgn="base">
              <a:lnSpc>
                <a:spcPct val="150000"/>
              </a:lnSpc>
              <a:spcBef>
                <a:spcPct val="0"/>
              </a:spcBef>
              <a:spcAft>
                <a:spcPct val="0"/>
              </a:spcAft>
            </a:pPr>
            <a:r>
              <a:rPr lang="zh-CN" altLang="en-US" sz="1400" dirty="0">
                <a:solidFill>
                  <a:schemeClr val="bg1"/>
                </a:solidFill>
                <a:cs typeface="+mn-ea"/>
                <a:sym typeface="+mn-lt"/>
              </a:rPr>
              <a:t>在此输入正文内容</a:t>
            </a:r>
          </a:p>
          <a:p>
            <a:pPr algn="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
        <p:nvSpPr>
          <p:cNvPr id="82" name="OfficePLUS.cn-19">
            <a:extLst>
              <a:ext uri="{FF2B5EF4-FFF2-40B4-BE49-F238E27FC236}">
                <a16:creationId xmlns:a16="http://schemas.microsoft.com/office/drawing/2014/main" id="{ED9D470F-78FD-4FD9-8697-52783FECEBD4}"/>
              </a:ext>
            </a:extLst>
          </p:cNvPr>
          <p:cNvSpPr txBox="1"/>
          <p:nvPr/>
        </p:nvSpPr>
        <p:spPr>
          <a:xfrm>
            <a:off x="1320756" y="4325487"/>
            <a:ext cx="1954381" cy="400110"/>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pPr algn="r"/>
            <a:r>
              <a:rPr lang="zh-CN" altLang="en-US" dirty="0">
                <a:solidFill>
                  <a:schemeClr val="bg1"/>
                </a:solidFill>
                <a:cs typeface="+mn-ea"/>
                <a:sym typeface="+mn-lt"/>
              </a:rPr>
              <a:t>在此输入标题</a:t>
            </a:r>
          </a:p>
        </p:txBody>
      </p:sp>
      <p:sp>
        <p:nvSpPr>
          <p:cNvPr id="84" name="OfficePLUS.cn-20">
            <a:extLst>
              <a:ext uri="{FF2B5EF4-FFF2-40B4-BE49-F238E27FC236}">
                <a16:creationId xmlns:a16="http://schemas.microsoft.com/office/drawing/2014/main" id="{52DBDBAE-3F1B-4C0F-B95E-FAC6F204D05B}"/>
              </a:ext>
            </a:extLst>
          </p:cNvPr>
          <p:cNvSpPr/>
          <p:nvPr/>
        </p:nvSpPr>
        <p:spPr>
          <a:xfrm>
            <a:off x="1328778" y="4644255"/>
            <a:ext cx="1938337" cy="701346"/>
          </a:xfrm>
          <a:prstGeom prst="rect">
            <a:avLst/>
          </a:prstGeom>
        </p:spPr>
        <p:txBody>
          <a:bodyPr wrap="square">
            <a:spAutoFit/>
          </a:bodyPr>
          <a:lstStyle/>
          <a:p>
            <a:pPr algn="r" fontAlgn="base">
              <a:lnSpc>
                <a:spcPct val="150000"/>
              </a:lnSpc>
              <a:spcBef>
                <a:spcPct val="0"/>
              </a:spcBef>
              <a:spcAft>
                <a:spcPct val="0"/>
              </a:spcAft>
            </a:pPr>
            <a:r>
              <a:rPr lang="zh-CN" altLang="en-US" sz="1400" dirty="0">
                <a:solidFill>
                  <a:schemeClr val="bg1"/>
                </a:solidFill>
                <a:cs typeface="+mn-ea"/>
                <a:sym typeface="+mn-lt"/>
              </a:rPr>
              <a:t>在此输入正文内容</a:t>
            </a:r>
          </a:p>
          <a:p>
            <a:pPr algn="r" fontAlgn="base">
              <a:lnSpc>
                <a:spcPct val="150000"/>
              </a:lnSpc>
              <a:spcBef>
                <a:spcPct val="0"/>
              </a:spcBef>
              <a:spcAft>
                <a:spcPct val="0"/>
              </a:spcAft>
            </a:pPr>
            <a:r>
              <a:rPr lang="zh-CN" altLang="en-US" sz="1400" dirty="0">
                <a:solidFill>
                  <a:schemeClr val="bg1"/>
                </a:solidFill>
                <a:cs typeface="+mn-ea"/>
                <a:sym typeface="+mn-lt"/>
              </a:rPr>
              <a:t>在此输入正文内容</a:t>
            </a:r>
          </a:p>
        </p:txBody>
      </p:sp>
    </p:spTree>
    <p:extLst>
      <p:ext uri="{BB962C8B-B14F-4D97-AF65-F5344CB8AC3E}">
        <p14:creationId xmlns:p14="http://schemas.microsoft.com/office/powerpoint/2010/main" val="362139388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000"/>
                                        <p:tgtEl>
                                          <p:spTgt spid="32"/>
                                        </p:tgtEl>
                                      </p:cBhvr>
                                    </p:animEffect>
                                    <p:anim calcmode="lin" valueType="num">
                                      <p:cBhvr>
                                        <p:cTn id="8" dur="1000" fill="hold"/>
                                        <p:tgtEl>
                                          <p:spTgt spid="32"/>
                                        </p:tgtEl>
                                        <p:attrNameLst>
                                          <p:attrName>ppt_x</p:attrName>
                                        </p:attrNameLst>
                                      </p:cBhvr>
                                      <p:tavLst>
                                        <p:tav tm="0">
                                          <p:val>
                                            <p:strVal val="#ppt_x"/>
                                          </p:val>
                                        </p:tav>
                                        <p:tav tm="100000">
                                          <p:val>
                                            <p:strVal val="#ppt_x"/>
                                          </p:val>
                                        </p:tav>
                                      </p:tavLst>
                                    </p:anim>
                                    <p:anim calcmode="lin" valueType="num">
                                      <p:cBhvr>
                                        <p:cTn id="9" dur="1000" fill="hold"/>
                                        <p:tgtEl>
                                          <p:spTgt spid="3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1000"/>
                                        <p:tgtEl>
                                          <p:spTgt spid="33"/>
                                        </p:tgtEl>
                                      </p:cBhvr>
                                    </p:animEffect>
                                    <p:anim calcmode="lin" valueType="num">
                                      <p:cBhvr>
                                        <p:cTn id="13" dur="1000" fill="hold"/>
                                        <p:tgtEl>
                                          <p:spTgt spid="33"/>
                                        </p:tgtEl>
                                        <p:attrNameLst>
                                          <p:attrName>ppt_x</p:attrName>
                                        </p:attrNameLst>
                                      </p:cBhvr>
                                      <p:tavLst>
                                        <p:tav tm="0">
                                          <p:val>
                                            <p:strVal val="#ppt_x"/>
                                          </p:val>
                                        </p:tav>
                                        <p:tav tm="100000">
                                          <p:val>
                                            <p:strVal val="#ppt_x"/>
                                          </p:val>
                                        </p:tav>
                                      </p:tavLst>
                                    </p:anim>
                                    <p:anim calcmode="lin" valueType="num">
                                      <p:cBhvr>
                                        <p:cTn id="14" dur="1000" fill="hold"/>
                                        <p:tgtEl>
                                          <p:spTgt spid="3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1000"/>
                                        <p:tgtEl>
                                          <p:spTgt spid="34"/>
                                        </p:tgtEl>
                                      </p:cBhvr>
                                    </p:animEffect>
                                    <p:anim calcmode="lin" valueType="num">
                                      <p:cBhvr>
                                        <p:cTn id="18" dur="1000" fill="hold"/>
                                        <p:tgtEl>
                                          <p:spTgt spid="34"/>
                                        </p:tgtEl>
                                        <p:attrNameLst>
                                          <p:attrName>ppt_x</p:attrName>
                                        </p:attrNameLst>
                                      </p:cBhvr>
                                      <p:tavLst>
                                        <p:tav tm="0">
                                          <p:val>
                                            <p:strVal val="#ppt_x"/>
                                          </p:val>
                                        </p:tav>
                                        <p:tav tm="100000">
                                          <p:val>
                                            <p:strVal val="#ppt_x"/>
                                          </p:val>
                                        </p:tav>
                                      </p:tavLst>
                                    </p:anim>
                                    <p:anim calcmode="lin" valueType="num">
                                      <p:cBhvr>
                                        <p:cTn id="19" dur="1000" fill="hold"/>
                                        <p:tgtEl>
                                          <p:spTgt spid="3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1000"/>
                                        <p:tgtEl>
                                          <p:spTgt spid="35"/>
                                        </p:tgtEl>
                                      </p:cBhvr>
                                    </p:animEffect>
                                    <p:anim calcmode="lin" valueType="num">
                                      <p:cBhvr>
                                        <p:cTn id="23" dur="1000" fill="hold"/>
                                        <p:tgtEl>
                                          <p:spTgt spid="35"/>
                                        </p:tgtEl>
                                        <p:attrNameLst>
                                          <p:attrName>ppt_x</p:attrName>
                                        </p:attrNameLst>
                                      </p:cBhvr>
                                      <p:tavLst>
                                        <p:tav tm="0">
                                          <p:val>
                                            <p:strVal val="#ppt_x"/>
                                          </p:val>
                                        </p:tav>
                                        <p:tav tm="100000">
                                          <p:val>
                                            <p:strVal val="#ppt_x"/>
                                          </p:val>
                                        </p:tav>
                                      </p:tavLst>
                                    </p:anim>
                                    <p:anim calcmode="lin" valueType="num">
                                      <p:cBhvr>
                                        <p:cTn id="24" dur="1000" fill="hold"/>
                                        <p:tgtEl>
                                          <p:spTgt spid="35"/>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000"/>
                                        <p:tgtEl>
                                          <p:spTgt spid="36"/>
                                        </p:tgtEl>
                                      </p:cBhvr>
                                    </p:animEffect>
                                    <p:anim calcmode="lin" valueType="num">
                                      <p:cBhvr>
                                        <p:cTn id="28" dur="1000" fill="hold"/>
                                        <p:tgtEl>
                                          <p:spTgt spid="36"/>
                                        </p:tgtEl>
                                        <p:attrNameLst>
                                          <p:attrName>ppt_x</p:attrName>
                                        </p:attrNameLst>
                                      </p:cBhvr>
                                      <p:tavLst>
                                        <p:tav tm="0">
                                          <p:val>
                                            <p:strVal val="#ppt_x"/>
                                          </p:val>
                                        </p:tav>
                                        <p:tav tm="100000">
                                          <p:val>
                                            <p:strVal val="#ppt_x"/>
                                          </p:val>
                                        </p:tav>
                                      </p:tavLst>
                                    </p:anim>
                                    <p:anim calcmode="lin" valueType="num">
                                      <p:cBhvr>
                                        <p:cTn id="29" dur="1000" fill="hold"/>
                                        <p:tgtEl>
                                          <p:spTgt spid="36"/>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1000"/>
                                        <p:tgtEl>
                                          <p:spTgt spid="37"/>
                                        </p:tgtEl>
                                      </p:cBhvr>
                                    </p:animEffect>
                                    <p:anim calcmode="lin" valueType="num">
                                      <p:cBhvr>
                                        <p:cTn id="33" dur="1000" fill="hold"/>
                                        <p:tgtEl>
                                          <p:spTgt spid="37"/>
                                        </p:tgtEl>
                                        <p:attrNameLst>
                                          <p:attrName>ppt_x</p:attrName>
                                        </p:attrNameLst>
                                      </p:cBhvr>
                                      <p:tavLst>
                                        <p:tav tm="0">
                                          <p:val>
                                            <p:strVal val="#ppt_x"/>
                                          </p:val>
                                        </p:tav>
                                        <p:tav tm="100000">
                                          <p:val>
                                            <p:strVal val="#ppt_x"/>
                                          </p:val>
                                        </p:tav>
                                      </p:tavLst>
                                    </p:anim>
                                    <p:anim calcmode="lin" valueType="num">
                                      <p:cBhvr>
                                        <p:cTn id="34" dur="1000" fill="hold"/>
                                        <p:tgtEl>
                                          <p:spTgt spid="37"/>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43"/>
                                        </p:tgtEl>
                                        <p:attrNameLst>
                                          <p:attrName>style.visibility</p:attrName>
                                        </p:attrNameLst>
                                      </p:cBhvr>
                                      <p:to>
                                        <p:strVal val="visible"/>
                                      </p:to>
                                    </p:set>
                                    <p:animEffect transition="in" filter="fade">
                                      <p:cBhvr>
                                        <p:cTn id="37" dur="1000"/>
                                        <p:tgtEl>
                                          <p:spTgt spid="43"/>
                                        </p:tgtEl>
                                      </p:cBhvr>
                                    </p:animEffect>
                                    <p:anim calcmode="lin" valueType="num">
                                      <p:cBhvr>
                                        <p:cTn id="38" dur="1000" fill="hold"/>
                                        <p:tgtEl>
                                          <p:spTgt spid="43"/>
                                        </p:tgtEl>
                                        <p:attrNameLst>
                                          <p:attrName>ppt_x</p:attrName>
                                        </p:attrNameLst>
                                      </p:cBhvr>
                                      <p:tavLst>
                                        <p:tav tm="0">
                                          <p:val>
                                            <p:strVal val="#ppt_x"/>
                                          </p:val>
                                        </p:tav>
                                        <p:tav tm="100000">
                                          <p:val>
                                            <p:strVal val="#ppt_x"/>
                                          </p:val>
                                        </p:tav>
                                      </p:tavLst>
                                    </p:anim>
                                    <p:anim calcmode="lin" valueType="num">
                                      <p:cBhvr>
                                        <p:cTn id="39" dur="1000" fill="hold"/>
                                        <p:tgtEl>
                                          <p:spTgt spid="43"/>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fade">
                                      <p:cBhvr>
                                        <p:cTn id="42" dur="1000"/>
                                        <p:tgtEl>
                                          <p:spTgt spid="44"/>
                                        </p:tgtEl>
                                      </p:cBhvr>
                                    </p:animEffect>
                                    <p:anim calcmode="lin" valueType="num">
                                      <p:cBhvr>
                                        <p:cTn id="43" dur="1000" fill="hold"/>
                                        <p:tgtEl>
                                          <p:spTgt spid="44"/>
                                        </p:tgtEl>
                                        <p:attrNameLst>
                                          <p:attrName>ppt_x</p:attrName>
                                        </p:attrNameLst>
                                      </p:cBhvr>
                                      <p:tavLst>
                                        <p:tav tm="0">
                                          <p:val>
                                            <p:strVal val="#ppt_x"/>
                                          </p:val>
                                        </p:tav>
                                        <p:tav tm="100000">
                                          <p:val>
                                            <p:strVal val="#ppt_x"/>
                                          </p:val>
                                        </p:tav>
                                      </p:tavLst>
                                    </p:anim>
                                    <p:anim calcmode="lin" valueType="num">
                                      <p:cBhvr>
                                        <p:cTn id="44"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36" grpId="0" animBg="1"/>
      <p:bldP spid="43" grpId="0" animBg="1"/>
      <p:bldP spid="4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OfficePLUS.cn-1">
            <a:extLst>
              <a:ext uri="{FF2B5EF4-FFF2-40B4-BE49-F238E27FC236}">
                <a16:creationId xmlns:a16="http://schemas.microsoft.com/office/drawing/2014/main" id="{C053A2DC-4062-44A3-A828-52446CDC09A3}"/>
              </a:ext>
            </a:extLst>
          </p:cNvPr>
          <p:cNvGraphicFramePr/>
          <p:nvPr>
            <p:extLst>
              <p:ext uri="{D42A27DB-BD31-4B8C-83A1-F6EECF244321}">
                <p14:modId xmlns:p14="http://schemas.microsoft.com/office/powerpoint/2010/main" val="2990044930"/>
              </p:ext>
            </p:extLst>
          </p:nvPr>
        </p:nvGraphicFramePr>
        <p:xfrm>
          <a:off x="6516220" y="1573619"/>
          <a:ext cx="4655884" cy="4578121"/>
        </p:xfrm>
        <a:graphic>
          <a:graphicData uri="http://schemas.openxmlformats.org/drawingml/2006/chart">
            <c:chart xmlns:c="http://schemas.openxmlformats.org/drawingml/2006/chart" xmlns:r="http://schemas.openxmlformats.org/officeDocument/2006/relationships" r:id="rId2"/>
          </a:graphicData>
        </a:graphic>
      </p:graphicFrame>
      <p:sp>
        <p:nvSpPr>
          <p:cNvPr id="20" name="OfficePLUS.cn-2">
            <a:extLst>
              <a:ext uri="{FF2B5EF4-FFF2-40B4-BE49-F238E27FC236}">
                <a16:creationId xmlns:a16="http://schemas.microsoft.com/office/drawing/2014/main" id="{F17A17A3-2759-441C-AA77-9593F836498F}"/>
              </a:ext>
            </a:extLst>
          </p:cNvPr>
          <p:cNvSpPr/>
          <p:nvPr/>
        </p:nvSpPr>
        <p:spPr>
          <a:xfrm flipV="1">
            <a:off x="489624" y="347133"/>
            <a:ext cx="473414" cy="64633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ym typeface="+mn-lt"/>
            </a:endParaRPr>
          </a:p>
        </p:txBody>
      </p:sp>
      <p:sp>
        <p:nvSpPr>
          <p:cNvPr id="22" name="OfficePLUS.cn-3">
            <a:extLst>
              <a:ext uri="{FF2B5EF4-FFF2-40B4-BE49-F238E27FC236}">
                <a16:creationId xmlns:a16="http://schemas.microsoft.com/office/drawing/2014/main" id="{1A43018E-ACEB-4605-B009-C724FB2946E1}"/>
              </a:ext>
            </a:extLst>
          </p:cNvPr>
          <p:cNvSpPr txBox="1"/>
          <p:nvPr/>
        </p:nvSpPr>
        <p:spPr>
          <a:xfrm>
            <a:off x="1128407" y="377390"/>
            <a:ext cx="1467068" cy="400110"/>
          </a:xfrm>
          <a:prstGeom prst="rect">
            <a:avLst/>
          </a:prstGeom>
          <a:noFill/>
        </p:spPr>
        <p:txBody>
          <a:bodyPr wrap="none" rtlCol="0">
            <a:spAutoFit/>
          </a:bodyPr>
          <a:lstStyle/>
          <a:p>
            <a:r>
              <a:rPr lang="zh-CN" altLang="en-US" sz="2000" dirty="0">
                <a:gradFill>
                  <a:gsLst>
                    <a:gs pos="39000">
                      <a:schemeClr val="bg1"/>
                    </a:gs>
                    <a:gs pos="100000">
                      <a:srgbClr val="00B0F0"/>
                    </a:gs>
                  </a:gsLst>
                  <a:lin ang="5400000" scaled="0"/>
                </a:gradFill>
                <a:ea typeface="微软雅黑" panose="020B0503020204020204" pitchFamily="34" charset="-122"/>
                <a:sym typeface="+mn-lt"/>
              </a:rPr>
              <a:t>请输入标题</a:t>
            </a:r>
          </a:p>
        </p:txBody>
      </p:sp>
      <p:sp>
        <p:nvSpPr>
          <p:cNvPr id="24" name="OfficePLUS.cn-4">
            <a:extLst>
              <a:ext uri="{FF2B5EF4-FFF2-40B4-BE49-F238E27FC236}">
                <a16:creationId xmlns:a16="http://schemas.microsoft.com/office/drawing/2014/main" id="{8275BE95-2E57-4CE4-91A4-52CFB4643EC4}"/>
              </a:ext>
            </a:extLst>
          </p:cNvPr>
          <p:cNvSpPr txBox="1"/>
          <p:nvPr/>
        </p:nvSpPr>
        <p:spPr>
          <a:xfrm>
            <a:off x="1128407" y="711534"/>
            <a:ext cx="3195994" cy="308995"/>
          </a:xfrm>
          <a:prstGeom prst="rect">
            <a:avLst/>
          </a:prstGeom>
          <a:noFill/>
        </p:spPr>
        <p:txBody>
          <a:bodyPr wrap="square" rtlCol="0">
            <a:spAutoFit/>
          </a:bodyPr>
          <a:lstStyle/>
          <a:p>
            <a:pPr>
              <a:lnSpc>
                <a:spcPct val="130000"/>
              </a:lnSpc>
            </a:pPr>
            <a:r>
              <a:rPr lang="en-US" altLang="zh-CN" sz="1200" dirty="0">
                <a:solidFill>
                  <a:schemeClr val="bg1"/>
                </a:solidFill>
                <a:ea typeface="微软雅黑" panose="020B0503020204020204" pitchFamily="34" charset="-122"/>
                <a:sym typeface="+mn-lt"/>
              </a:rPr>
              <a:t>Enter your text here</a:t>
            </a:r>
          </a:p>
        </p:txBody>
      </p:sp>
      <p:sp>
        <p:nvSpPr>
          <p:cNvPr id="26" name="OfficePLUS.cn-5">
            <a:extLst>
              <a:ext uri="{FF2B5EF4-FFF2-40B4-BE49-F238E27FC236}">
                <a16:creationId xmlns:a16="http://schemas.microsoft.com/office/drawing/2014/main" id="{218A2265-A93E-4ED1-8B77-9242F80E740E}"/>
              </a:ext>
            </a:extLst>
          </p:cNvPr>
          <p:cNvSpPr txBox="1"/>
          <p:nvPr/>
        </p:nvSpPr>
        <p:spPr>
          <a:xfrm>
            <a:off x="406940" y="501025"/>
            <a:ext cx="638783" cy="338554"/>
          </a:xfrm>
          <a:prstGeom prst="rect">
            <a:avLst/>
          </a:prstGeom>
          <a:solidFill>
            <a:srgbClr val="1E1E1E"/>
          </a:solidFill>
        </p:spPr>
        <p:txBody>
          <a:bodyPr wrap="square" rtlCol="0">
            <a:spAutoFit/>
          </a:bodyPr>
          <a:lstStyle/>
          <a:p>
            <a:pPr algn="ctr"/>
            <a:r>
              <a:rPr lang="en-US" altLang="zh-CN" sz="1600" b="1" dirty="0">
                <a:solidFill>
                  <a:schemeClr val="bg1"/>
                </a:solidFill>
                <a:ea typeface="微软雅黑" panose="020B0503020204020204" pitchFamily="34" charset="-122"/>
                <a:sym typeface="+mn-lt"/>
              </a:rPr>
              <a:t>02</a:t>
            </a:r>
            <a:endParaRPr lang="zh-CN" altLang="en-US" sz="1600" b="1" dirty="0">
              <a:solidFill>
                <a:schemeClr val="bg1"/>
              </a:solidFill>
              <a:ea typeface="微软雅黑" panose="020B0503020204020204" pitchFamily="34" charset="-122"/>
              <a:sym typeface="+mn-lt"/>
            </a:endParaRPr>
          </a:p>
        </p:txBody>
      </p:sp>
      <p:sp>
        <p:nvSpPr>
          <p:cNvPr id="28" name="OfficePLUS.cn-6">
            <a:extLst>
              <a:ext uri="{FF2B5EF4-FFF2-40B4-BE49-F238E27FC236}">
                <a16:creationId xmlns:a16="http://schemas.microsoft.com/office/drawing/2014/main" id="{EB9C59DC-1FF9-47F2-AE66-21F2E0B2F7FC}"/>
              </a:ext>
            </a:extLst>
          </p:cNvPr>
          <p:cNvSpPr/>
          <p:nvPr/>
        </p:nvSpPr>
        <p:spPr>
          <a:xfrm>
            <a:off x="1283834" y="2861128"/>
            <a:ext cx="2564266" cy="70057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ea typeface="+mn-ea"/>
                <a:sym typeface="+mn-lt"/>
              </a:rPr>
              <a:t>在此输入正文内容</a:t>
            </a:r>
          </a:p>
          <a:p>
            <a:pPr fontAlgn="base">
              <a:lnSpc>
                <a:spcPct val="150000"/>
              </a:lnSpc>
              <a:spcBef>
                <a:spcPct val="0"/>
              </a:spcBef>
              <a:spcAft>
                <a:spcPct val="0"/>
              </a:spcAft>
            </a:pPr>
            <a:r>
              <a:rPr lang="zh-CN" altLang="en-US" sz="1400" dirty="0">
                <a:solidFill>
                  <a:schemeClr val="bg1"/>
                </a:solidFill>
                <a:ea typeface="+mn-ea"/>
                <a:sym typeface="+mn-lt"/>
              </a:rPr>
              <a:t>在此输入正文内容</a:t>
            </a:r>
          </a:p>
        </p:txBody>
      </p:sp>
      <p:sp>
        <p:nvSpPr>
          <p:cNvPr id="32" name="OfficePLUS.cn-7">
            <a:extLst>
              <a:ext uri="{FF2B5EF4-FFF2-40B4-BE49-F238E27FC236}">
                <a16:creationId xmlns:a16="http://schemas.microsoft.com/office/drawing/2014/main" id="{BF445F12-B36C-41E8-9824-7ADF4A1A90F6}"/>
              </a:ext>
            </a:extLst>
          </p:cNvPr>
          <p:cNvSpPr txBox="1"/>
          <p:nvPr/>
        </p:nvSpPr>
        <p:spPr>
          <a:xfrm>
            <a:off x="1277213" y="2512046"/>
            <a:ext cx="1954381" cy="400110"/>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r>
              <a:rPr lang="zh-CN" altLang="en-US" dirty="0">
                <a:solidFill>
                  <a:schemeClr val="bg1"/>
                </a:solidFill>
                <a:ea typeface="微软雅黑" panose="020B0503020204020204" pitchFamily="34" charset="-122"/>
                <a:sym typeface="+mn-lt"/>
              </a:rPr>
              <a:t>在此输入标题</a:t>
            </a:r>
          </a:p>
        </p:txBody>
      </p:sp>
      <p:sp>
        <p:nvSpPr>
          <p:cNvPr id="34" name="OfficePLUS.cn-8">
            <a:extLst>
              <a:ext uri="{FF2B5EF4-FFF2-40B4-BE49-F238E27FC236}">
                <a16:creationId xmlns:a16="http://schemas.microsoft.com/office/drawing/2014/main" id="{8ADD7519-C491-45B5-9914-F5BBB8A1B478}"/>
              </a:ext>
            </a:extLst>
          </p:cNvPr>
          <p:cNvSpPr/>
          <p:nvPr/>
        </p:nvSpPr>
        <p:spPr>
          <a:xfrm>
            <a:off x="1283834" y="4652963"/>
            <a:ext cx="2564266" cy="700576"/>
          </a:xfrm>
          <a:prstGeom prst="rect">
            <a:avLst/>
          </a:prstGeom>
        </p:spPr>
        <p:txBody>
          <a:bodyPr wrap="square">
            <a:spAutoFit/>
          </a:bodyPr>
          <a:lstStyle/>
          <a:p>
            <a:pPr fontAlgn="base">
              <a:lnSpc>
                <a:spcPct val="150000"/>
              </a:lnSpc>
              <a:spcBef>
                <a:spcPct val="0"/>
              </a:spcBef>
              <a:spcAft>
                <a:spcPct val="0"/>
              </a:spcAft>
            </a:pPr>
            <a:r>
              <a:rPr lang="zh-CN" altLang="en-US" sz="1400" dirty="0">
                <a:solidFill>
                  <a:schemeClr val="bg1"/>
                </a:solidFill>
                <a:ea typeface="+mn-ea"/>
                <a:sym typeface="+mn-lt"/>
              </a:rPr>
              <a:t>在此输入正文内容</a:t>
            </a:r>
          </a:p>
          <a:p>
            <a:pPr fontAlgn="base">
              <a:lnSpc>
                <a:spcPct val="150000"/>
              </a:lnSpc>
              <a:spcBef>
                <a:spcPct val="0"/>
              </a:spcBef>
              <a:spcAft>
                <a:spcPct val="0"/>
              </a:spcAft>
            </a:pPr>
            <a:r>
              <a:rPr lang="zh-CN" altLang="en-US" sz="1400" dirty="0">
                <a:solidFill>
                  <a:schemeClr val="bg1"/>
                </a:solidFill>
                <a:ea typeface="+mn-ea"/>
                <a:sym typeface="+mn-lt"/>
              </a:rPr>
              <a:t>在此输入正文内容</a:t>
            </a:r>
          </a:p>
        </p:txBody>
      </p:sp>
      <p:sp>
        <p:nvSpPr>
          <p:cNvPr id="35" name="OfficePLUS.cn-9">
            <a:extLst>
              <a:ext uri="{FF2B5EF4-FFF2-40B4-BE49-F238E27FC236}">
                <a16:creationId xmlns:a16="http://schemas.microsoft.com/office/drawing/2014/main" id="{4A091B59-FE6F-4A75-9D01-96C54A3700F6}"/>
              </a:ext>
            </a:extLst>
          </p:cNvPr>
          <p:cNvSpPr txBox="1"/>
          <p:nvPr/>
        </p:nvSpPr>
        <p:spPr>
          <a:xfrm>
            <a:off x="1277213" y="4303881"/>
            <a:ext cx="1954381" cy="400110"/>
          </a:xfrm>
          <a:prstGeom prst="rect">
            <a:avLst/>
          </a:prstGeom>
          <a:noFill/>
        </p:spPr>
        <p:txBody>
          <a:bodyPr wrap="none" rtlCol="0">
            <a:spAutoFit/>
          </a:bodyPr>
          <a:lstStyle>
            <a:defPPr>
              <a:defRPr lang="zh-CN"/>
            </a:defPPr>
            <a:lvl1pPr lvl="0" defTabSz="914377">
              <a:defRPr sz="2000" b="1" kern="0" spc="300">
                <a:gradFill>
                  <a:gsLst>
                    <a:gs pos="0">
                      <a:schemeClr val="bg1"/>
                    </a:gs>
                    <a:gs pos="100000">
                      <a:schemeClr val="accent1">
                        <a:lumMod val="40000"/>
                        <a:lumOff val="60000"/>
                      </a:schemeClr>
                    </a:gs>
                  </a:gsLst>
                  <a:lin ang="5400000" scaled="1"/>
                </a:gradFill>
              </a:defRPr>
            </a:lvl1pPr>
          </a:lstStyle>
          <a:p>
            <a:r>
              <a:rPr lang="zh-CN" altLang="en-US" dirty="0">
                <a:solidFill>
                  <a:schemeClr val="bg1"/>
                </a:solidFill>
                <a:ea typeface="微软雅黑" panose="020B0503020204020204" pitchFamily="34" charset="-122"/>
                <a:sym typeface="+mn-lt"/>
              </a:rPr>
              <a:t>在此输入标题</a:t>
            </a:r>
          </a:p>
        </p:txBody>
      </p:sp>
    </p:spTree>
    <p:extLst>
      <p:ext uri="{BB962C8B-B14F-4D97-AF65-F5344CB8AC3E}">
        <p14:creationId xmlns:p14="http://schemas.microsoft.com/office/powerpoint/2010/main" val="16835509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8" grpId="0">
        <p:bldAsOne/>
      </p:bldGraphic>
    </p:bldLst>
  </p:timing>
</p:sld>
</file>

<file path=ppt/tags/tag1.xml><?xml version="1.0" encoding="utf-8"?>
<p:tagLst xmlns:a="http://schemas.openxmlformats.org/drawingml/2006/main" xmlns:r="http://schemas.openxmlformats.org/officeDocument/2006/relationships" xmlns:p="http://schemas.openxmlformats.org/presentationml/2006/main">
  <p:tag name="ISLIDE.ICON" val="#181366;#181366;#181366;"/>
</p:tagLst>
</file>

<file path=ppt/tags/tag2.xml><?xml version="1.0" encoding="utf-8"?>
<p:tagLst xmlns:a="http://schemas.openxmlformats.org/drawingml/2006/main" xmlns:r="http://schemas.openxmlformats.org/officeDocument/2006/relationships" xmlns:p="http://schemas.openxmlformats.org/presentationml/2006/main">
  <p:tag name="ISLIDE.ICON" val="#80504;"/>
</p:tagLst>
</file>

<file path=ppt/tags/tag3.xml><?xml version="1.0" encoding="utf-8"?>
<p:tagLst xmlns:a="http://schemas.openxmlformats.org/drawingml/2006/main" xmlns:r="http://schemas.openxmlformats.org/officeDocument/2006/relationships" xmlns:p="http://schemas.openxmlformats.org/presentationml/2006/main">
  <p:tag name="ISLIDE.ICON" val="#106617;"/>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xmpdmkzm">
      <a:majorFont>
        <a:latin typeface="微软雅黑 Light" panose="020F0302020204030204"/>
        <a:ea typeface="微软雅黑"/>
        <a:cs typeface=""/>
      </a:majorFont>
      <a:minorFont>
        <a:latin typeface="微软雅黑 Light"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391</TotalTime>
  <Words>1208</Words>
  <Application>Microsoft Office PowerPoint</Application>
  <PresentationFormat>宽屏</PresentationFormat>
  <Paragraphs>160</Paragraphs>
  <Slides>20</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20</vt:i4>
      </vt:variant>
    </vt:vector>
  </HeadingPairs>
  <TitlesOfParts>
    <vt:vector size="24" baseType="lpstr">
      <vt:lpstr>等线</vt:lpstr>
      <vt:lpstr>微软雅黑 Light</vt:lpstr>
      <vt:lpstr>Arial</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叶 宏泽</dc:creator>
  <cp:lastModifiedBy>宋 大王</cp:lastModifiedBy>
  <cp:revision>46</cp:revision>
  <dcterms:created xsi:type="dcterms:W3CDTF">2020-08-26T05:38:35Z</dcterms:created>
  <dcterms:modified xsi:type="dcterms:W3CDTF">2022-10-14T02:40:47Z</dcterms:modified>
</cp:coreProperties>
</file>

<file path=docProps/thumbnail.jpeg>
</file>